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5"/>
    <p:sldMasterId id="2147483814" r:id="rId6"/>
    <p:sldMasterId id="2147483833" r:id="rId7"/>
  </p:sldMasterIdLst>
  <p:notesMasterIdLst>
    <p:notesMasterId r:id="rId16"/>
  </p:notesMasterIdLst>
  <p:handoutMasterIdLst>
    <p:handoutMasterId r:id="rId17"/>
  </p:handoutMasterIdLst>
  <p:sldIdLst>
    <p:sldId id="432" r:id="rId8"/>
    <p:sldId id="433" r:id="rId9"/>
    <p:sldId id="449" r:id="rId10"/>
    <p:sldId id="450" r:id="rId11"/>
    <p:sldId id="446" r:id="rId12"/>
    <p:sldId id="451" r:id="rId13"/>
    <p:sldId id="442" r:id="rId14"/>
    <p:sldId id="443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>
          <p15:clr>
            <a:srgbClr val="A4A3A4"/>
          </p15:clr>
        </p15:guide>
        <p15:guide id="2" orient="horz" pos="3375">
          <p15:clr>
            <a:srgbClr val="A4A3A4"/>
          </p15:clr>
        </p15:guide>
        <p15:guide id="3" orient="horz" pos="1308">
          <p15:clr>
            <a:srgbClr val="A4A3A4"/>
          </p15:clr>
        </p15:guide>
        <p15:guide id="4" orient="horz" pos="2719">
          <p15:clr>
            <a:srgbClr val="A4A3A4"/>
          </p15:clr>
        </p15:guide>
        <p15:guide id="5" pos="2880">
          <p15:clr>
            <a:srgbClr val="A4A3A4"/>
          </p15:clr>
        </p15:guide>
        <p15:guide id="6" pos="2332">
          <p15:clr>
            <a:srgbClr val="A4A3A4"/>
          </p15:clr>
        </p15:guide>
        <p15:guide id="7" pos="5432">
          <p15:clr>
            <a:srgbClr val="A4A3A4"/>
          </p15:clr>
        </p15:guide>
        <p15:guide id="8" pos="34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aritza Ruddy" initials="" lastIdx="3" clrIdx="0"/>
  <p:cmAuthor id="1" name="Surisetty, Neeraja" initials="SN" lastIdx="1" clrIdx="1">
    <p:extLst>
      <p:ext uri="{19B8F6BF-5375-455C-9EA6-DF929625EA0E}">
        <p15:presenceInfo xmlns:p15="http://schemas.microsoft.com/office/powerpoint/2012/main" userId="S-1-5-21-2129867641-919698055-327642922-62417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70919"/>
    <a:srgbClr val="063F34"/>
    <a:srgbClr val="2E444B"/>
    <a:srgbClr val="20343A"/>
    <a:srgbClr val="22475E"/>
    <a:srgbClr val="97A5AB"/>
    <a:srgbClr val="D0D8D8"/>
    <a:srgbClr val="58676D"/>
    <a:srgbClr val="D8D8D8"/>
    <a:srgbClr val="1927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793" autoAdjust="0"/>
    <p:restoredTop sz="95405" autoAdjust="0"/>
  </p:normalViewPr>
  <p:slideViewPr>
    <p:cSldViewPr snapToGrid="0">
      <p:cViewPr varScale="1">
        <p:scale>
          <a:sx n="131" d="100"/>
          <a:sy n="131" d="100"/>
        </p:scale>
        <p:origin x="1096" y="184"/>
      </p:cViewPr>
      <p:guideLst>
        <p:guide orient="horz" pos="936"/>
        <p:guide orient="horz" pos="3375"/>
        <p:guide orient="horz" pos="1308"/>
        <p:guide orient="horz" pos="2719"/>
        <p:guide pos="2880"/>
        <p:guide pos="2332"/>
        <p:guide pos="5432"/>
        <p:guide pos="34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3" d="100"/>
        <a:sy n="93" d="100"/>
      </p:scale>
      <p:origin x="0" y="0"/>
    </p:cViewPr>
  </p:sorterViewPr>
  <p:notesViewPr>
    <p:cSldViewPr snapToGrid="0" showGuides="1">
      <p:cViewPr varScale="1">
        <p:scale>
          <a:sx n="65" d="100"/>
          <a:sy n="65" d="100"/>
        </p:scale>
        <p:origin x="3082" y="4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8.xml"/><Relationship Id="rId10" Type="http://schemas.openxmlformats.org/officeDocument/2006/relationships/slide" Target="slides/slide3.xml"/><Relationship Id="rId19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105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39E9D8-FB85-48D9-9BE0-E471BB1EFF55}" type="slidenum">
              <a:rPr lang="en-US" sz="1050" smtClean="0"/>
              <a:t>‹#›</a:t>
            </a:fld>
            <a:endParaRPr lang="en-US" sz="1050"/>
          </a:p>
        </p:txBody>
      </p:sp>
      <p:pic>
        <p:nvPicPr>
          <p:cNvPr id="6" name="Picture 5" descr="ca_r_1cr_grey.eps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6326448" y="54864"/>
            <a:ext cx="485113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1412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png>
</file>

<file path=ppt/media/image18.jpe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5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50"/>
            </a:lvl1pPr>
          </a:lstStyle>
          <a:p>
            <a:fld id="{E09BE09F-839A-4E46-AA96-6B1F206C891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ca_r_1cr_grey.eps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6359764" y="75262"/>
            <a:ext cx="426311" cy="35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058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9BE09F-839A-4E46-AA96-6B1F206C8913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02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emf"/><Relationship Id="rId4" Type="http://schemas.openxmlformats.org/officeDocument/2006/relationships/image" Target="../media/image5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a_r_1cr_grey.eps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7335" y="6063513"/>
            <a:ext cx="678351" cy="562601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533628" y="859538"/>
            <a:ext cx="6456114" cy="1200329"/>
          </a:xfrm>
          <a:prstGeom prst="rect">
            <a:avLst/>
          </a:prstGeom>
        </p:spPr>
        <p:txBody>
          <a:bodyPr>
            <a:sp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Always In Title Case; </a:t>
            </a:r>
            <a:br>
              <a:rPr lang="en-US" dirty="0"/>
            </a:br>
            <a:r>
              <a:rPr lang="en-US" dirty="0"/>
              <a:t>2 Lines Preferred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533627" y="2872231"/>
            <a:ext cx="6456116" cy="595548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 or presenter name [sentence or title case as needed </a:t>
            </a:r>
            <a:br>
              <a:rPr lang="en-US" dirty="0"/>
            </a:br>
            <a:r>
              <a:rPr lang="en-US" dirty="0"/>
              <a:t>Calibri 18 pt]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33628" y="3963180"/>
            <a:ext cx="6456116" cy="46423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Date Here</a:t>
            </a: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241783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9029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_r_1cr_grey.eps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31067" y="2919790"/>
            <a:ext cx="1227954" cy="1018423"/>
          </a:xfrm>
          <a:prstGeom prst="rect">
            <a:avLst/>
          </a:prstGeom>
        </p:spPr>
      </p:pic>
      <p:cxnSp>
        <p:nvCxnSpPr>
          <p:cNvPr id="4" name="Straight Connector 3"/>
          <p:cNvCxnSpPr/>
          <p:nvPr userDrawn="1"/>
        </p:nvCxnSpPr>
        <p:spPr>
          <a:xfrm>
            <a:off x="3997269" y="2193577"/>
            <a:ext cx="0" cy="2470849"/>
          </a:xfrm>
          <a:prstGeom prst="line">
            <a:avLst/>
          </a:prstGeom>
          <a:noFill/>
          <a:ln w="25400" cap="flat" cmpd="sng" algn="ctr"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95000"/>
                  </a:schemeClr>
                </a:gs>
                <a:gs pos="47000">
                  <a:schemeClr val="tx2">
                    <a:lumMod val="90000"/>
                  </a:schemeClr>
                </a:gs>
              </a:gsLst>
              <a:lin ang="16200000" scaled="0"/>
              <a:tileRect/>
            </a:gradFill>
            <a:prstDash val="solid"/>
          </a:ln>
          <a:effectLst/>
        </p:spPr>
      </p:cxnSp>
      <p:pic>
        <p:nvPicPr>
          <p:cNvPr id="5" name="Picture Placeholder 2"/>
          <p:cNvPicPr>
            <a:picLocks/>
          </p:cNvPicPr>
          <p:nvPr userDrawn="1"/>
        </p:nvPicPr>
        <p:blipFill>
          <a:blip r:embed="rId3">
            <a:duotone>
              <a:prstClr val="black"/>
              <a:schemeClr val="bg2">
                <a:tint val="45000"/>
                <a:satMod val="400000"/>
              </a:schemeClr>
            </a:duotone>
            <a:lum bright="-40000"/>
          </a:blip>
          <a:stretch>
            <a:fillRect/>
          </a:stretch>
        </p:blipFill>
        <p:spPr bwMode="black">
          <a:xfrm>
            <a:off x="4600305" y="3233739"/>
            <a:ext cx="232950" cy="24638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Placeholder 6"/>
          <p:cNvPicPr>
            <a:picLocks/>
          </p:cNvPicPr>
          <p:nvPr userDrawn="1"/>
        </p:nvPicPr>
        <p:blipFill>
          <a:blip r:embed="rId4">
            <a:duotone>
              <a:prstClr val="black"/>
              <a:schemeClr val="bg2">
                <a:tint val="45000"/>
                <a:satMod val="400000"/>
              </a:schemeClr>
            </a:duotone>
            <a:lum bright="-40000"/>
          </a:blip>
          <a:stretch>
            <a:fillRect/>
          </a:stretch>
        </p:blipFill>
        <p:spPr bwMode="black">
          <a:xfrm>
            <a:off x="4592392" y="3580206"/>
            <a:ext cx="248781" cy="263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Placeholder 11"/>
          <p:cNvPicPr>
            <a:picLocks/>
          </p:cNvPicPr>
          <p:nvPr userDrawn="1"/>
        </p:nvPicPr>
        <p:blipFill>
          <a:blip r:embed="rId5">
            <a:duotone>
              <a:prstClr val="black"/>
              <a:schemeClr val="bg2">
                <a:tint val="45000"/>
                <a:satMod val="400000"/>
              </a:schemeClr>
            </a:duotone>
            <a:lum bright="-40000"/>
          </a:blip>
          <a:stretch>
            <a:fillRect/>
          </a:stretch>
        </p:blipFill>
        <p:spPr bwMode="black">
          <a:xfrm>
            <a:off x="4581497" y="3885770"/>
            <a:ext cx="270571" cy="28618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96501" y="2578269"/>
            <a:ext cx="3533106" cy="169277"/>
          </a:xfrm>
          <a:prstGeom prst="rect">
            <a:avLst/>
          </a:prstGeom>
        </p:spPr>
        <p:txBody>
          <a:bodyPr vert="horz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20343A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4596501" y="2754639"/>
            <a:ext cx="3533106" cy="169277"/>
          </a:xfrm>
          <a:prstGeom prst="rect">
            <a:avLst/>
          </a:prstGeom>
        </p:spPr>
        <p:txBody>
          <a:bodyPr vert="horz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20343A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/>
              <a:t>First.Last@ca.com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596501" y="2328053"/>
            <a:ext cx="3533106" cy="246221"/>
          </a:xfrm>
          <a:prstGeom prst="rect">
            <a:avLst/>
          </a:prstGeom>
        </p:spPr>
        <p:txBody>
          <a:bodyPr vert="horz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 baseline="0">
                <a:solidFill>
                  <a:srgbClr val="20343A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/>
              <a:t>Firstname</a:t>
            </a:r>
            <a:r>
              <a:rPr lang="en-US" dirty="0"/>
              <a:t> </a:t>
            </a: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4887784" y="3272296"/>
            <a:ext cx="3241822" cy="169277"/>
          </a:xfrm>
          <a:prstGeom prst="rect">
            <a:avLst/>
          </a:prstGeom>
        </p:spPr>
        <p:txBody>
          <a:bodyPr vert="horz" wrap="square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20343A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/>
              <a:t>@</a:t>
            </a:r>
            <a:r>
              <a:rPr lang="en-US" dirty="0" err="1"/>
              <a:t>cainc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4887784" y="3627136"/>
            <a:ext cx="3241822" cy="169277"/>
          </a:xfrm>
          <a:prstGeom prst="rect">
            <a:avLst/>
          </a:prstGeom>
        </p:spPr>
        <p:txBody>
          <a:bodyPr vert="horz" wrap="square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20343A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/>
              <a:t>slideshare.net</a:t>
            </a:r>
            <a:r>
              <a:rPr lang="en-US" dirty="0"/>
              <a:t>/</a:t>
            </a:r>
            <a:r>
              <a:rPr lang="en-US" dirty="0" err="1"/>
              <a:t>CAinc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29" hasCustomPrompt="1"/>
          </p:nvPr>
        </p:nvSpPr>
        <p:spPr>
          <a:xfrm>
            <a:off x="4887784" y="3944223"/>
            <a:ext cx="3241822" cy="169277"/>
          </a:xfrm>
          <a:prstGeom prst="rect">
            <a:avLst/>
          </a:prstGeom>
        </p:spPr>
        <p:txBody>
          <a:bodyPr vert="horz" wrap="square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20343A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/>
              <a:t>linkedin.com</a:t>
            </a:r>
            <a:r>
              <a:rPr lang="en-US" dirty="0"/>
              <a:t>/company/</a:t>
            </a:r>
            <a:r>
              <a:rPr lang="en-US" dirty="0" err="1"/>
              <a:t>ca</a:t>
            </a:r>
            <a:r>
              <a:rPr lang="en-US" dirty="0"/>
              <a:t>-technologies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4596501" y="4404559"/>
            <a:ext cx="3533106" cy="215444"/>
          </a:xfrm>
          <a:prstGeom prst="rect">
            <a:avLst/>
          </a:prstGeom>
        </p:spPr>
        <p:txBody>
          <a:bodyPr vert="horz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 baseline="0">
                <a:solidFill>
                  <a:srgbClr val="20343A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/>
              <a:t>ca.com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22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533628" y="859538"/>
            <a:ext cx="6456114" cy="1200329"/>
          </a:xfrm>
          <a:prstGeom prst="rect">
            <a:avLst/>
          </a:prstGeom>
        </p:spPr>
        <p:txBody>
          <a:bodyPr>
            <a:sp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Always In Title Case; </a:t>
            </a:r>
            <a:br>
              <a:rPr lang="en-US" dirty="0"/>
            </a:br>
            <a:r>
              <a:rPr lang="en-US" dirty="0"/>
              <a:t>2 Lines Preferred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533627" y="2872231"/>
            <a:ext cx="6456116" cy="595548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 or presenter name [sentence or title case as needed </a:t>
            </a:r>
            <a:br>
              <a:rPr lang="en-US" dirty="0"/>
            </a:br>
            <a:r>
              <a:rPr lang="en-US" dirty="0"/>
              <a:t>Calibri 18 pt]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33628" y="3989820"/>
            <a:ext cx="6456116" cy="46423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Date Here</a:t>
            </a:r>
            <a:endParaRPr lang="lt-LT" dirty="0"/>
          </a:p>
        </p:txBody>
      </p:sp>
      <p:pic>
        <p:nvPicPr>
          <p:cNvPr id="37" name="Picture 36" descr="ca_r_1cr.eps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8178799" y="6063191"/>
            <a:ext cx="677334" cy="561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854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0314"/>
            <a:ext cx="8229600" cy="8751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459509" y="1322645"/>
            <a:ext cx="8224982" cy="4513783"/>
          </a:xfrm>
          <a:prstGeom prst="rect">
            <a:avLst/>
          </a:prstGeom>
        </p:spPr>
        <p:txBody>
          <a:bodyPr/>
          <a:lstStyle>
            <a:lvl1pPr>
              <a:lnSpc>
                <a:spcPts val="2880"/>
              </a:lnSpc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60185" y="5839654"/>
            <a:ext cx="8223631" cy="20478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58676D"/>
                </a:solidFill>
              </a:defRPr>
            </a:lvl1pPr>
            <a:lvl2pPr marL="3937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7493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0922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13716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86448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0314"/>
            <a:ext cx="8229600" cy="48731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459509" y="1322645"/>
            <a:ext cx="8224982" cy="4513783"/>
          </a:xfrm>
          <a:prstGeom prst="rect">
            <a:avLst/>
          </a:prstGeom>
        </p:spPr>
        <p:txBody>
          <a:bodyPr/>
          <a:lstStyle>
            <a:lvl1pPr>
              <a:lnSpc>
                <a:spcPts val="2880"/>
              </a:lnSpc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744" y="706689"/>
            <a:ext cx="8224521" cy="253916"/>
          </a:xfrm>
        </p:spPr>
        <p:txBody>
          <a:bodyPr vert="horz" lIns="91440" tIns="0" rIns="91440" bIns="0" rtlCol="0" anchor="t">
            <a:sp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US" dirty="0"/>
              <a:t>Subtitle | 18 </a:t>
            </a:r>
            <a:r>
              <a:rPr lang="en-US" dirty="0" err="1"/>
              <a:t>Pt</a:t>
            </a:r>
            <a:r>
              <a:rPr lang="en-US" dirty="0"/>
              <a:t> | Max 2 Lines | Max Character: 100 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60185" y="5839654"/>
            <a:ext cx="8223631" cy="20478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58676D"/>
                </a:solidFill>
              </a:defRPr>
            </a:lvl1pPr>
            <a:lvl2pPr marL="3937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7493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0922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13716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65592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0314"/>
            <a:ext cx="8229600" cy="8751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2645"/>
            <a:ext cx="4038600" cy="4513783"/>
          </a:xfrm>
          <a:prstGeom prst="rect">
            <a:avLst/>
          </a:prstGeom>
        </p:spPr>
        <p:txBody>
          <a:bodyPr/>
          <a:lstStyle>
            <a:lvl1pPr>
              <a:lnSpc>
                <a:spcPts val="2880"/>
              </a:lnSpc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22645"/>
            <a:ext cx="4038600" cy="4513783"/>
          </a:xfrm>
          <a:prstGeom prst="rect">
            <a:avLst/>
          </a:prstGeom>
        </p:spPr>
        <p:txBody>
          <a:bodyPr/>
          <a:lstStyle>
            <a:lvl1pPr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60185" y="5839654"/>
            <a:ext cx="8223631" cy="20478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58676D"/>
                </a:solidFill>
              </a:defRPr>
            </a:lvl1pPr>
            <a:lvl2pPr marL="3937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7493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0922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13716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002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0314"/>
            <a:ext cx="8229600" cy="48731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744" y="706689"/>
            <a:ext cx="8224521" cy="253916"/>
          </a:xfrm>
        </p:spPr>
        <p:txBody>
          <a:bodyPr vert="horz" lIns="91440" tIns="0" rIns="91440" bIns="0" rtlCol="0" anchor="t">
            <a:sp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US" dirty="0"/>
              <a:t>Subtitle | 18 </a:t>
            </a:r>
            <a:r>
              <a:rPr lang="en-US" dirty="0" err="1"/>
              <a:t>Pt</a:t>
            </a:r>
            <a:r>
              <a:rPr lang="en-US" dirty="0"/>
              <a:t> | Max 2 Lines | Max Character: 100 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2645"/>
            <a:ext cx="4038600" cy="4513783"/>
          </a:xfrm>
          <a:prstGeom prst="rect">
            <a:avLst/>
          </a:prstGeom>
        </p:spPr>
        <p:txBody>
          <a:bodyPr/>
          <a:lstStyle>
            <a:lvl1pPr>
              <a:lnSpc>
                <a:spcPts val="2880"/>
              </a:lnSpc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22645"/>
            <a:ext cx="4038600" cy="4513783"/>
          </a:xfrm>
          <a:prstGeom prst="rect">
            <a:avLst/>
          </a:prstGeom>
        </p:spPr>
        <p:txBody>
          <a:bodyPr/>
          <a:lstStyle>
            <a:lvl1pPr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60185" y="5839654"/>
            <a:ext cx="8223631" cy="20478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58676D"/>
                </a:solidFill>
              </a:defRPr>
            </a:lvl1pPr>
            <a:lvl2pPr marL="3937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7493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0922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13716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5608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0314"/>
            <a:ext cx="8229600" cy="8751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60185" y="5839654"/>
            <a:ext cx="8223631" cy="20478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58676D"/>
                </a:solidFill>
              </a:defRPr>
            </a:lvl1pPr>
            <a:lvl2pPr marL="3937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7493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0922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13716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0880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0314"/>
            <a:ext cx="8229600" cy="48731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744" y="706689"/>
            <a:ext cx="8224521" cy="253916"/>
          </a:xfrm>
        </p:spPr>
        <p:txBody>
          <a:bodyPr vert="horz" lIns="91440" tIns="0" rIns="91440" bIns="0" rtlCol="0" anchor="t">
            <a:sp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US" dirty="0"/>
              <a:t>Subtitle | 18 </a:t>
            </a:r>
            <a:r>
              <a:rPr lang="en-US" dirty="0" err="1"/>
              <a:t>Pt</a:t>
            </a:r>
            <a:r>
              <a:rPr lang="en-US" dirty="0"/>
              <a:t> | Max 2 Lines | Max Character: 100 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60185" y="5839654"/>
            <a:ext cx="8223631" cy="20478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58676D"/>
                </a:solidFill>
              </a:defRPr>
            </a:lvl1pPr>
            <a:lvl2pPr marL="3937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7493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0922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13716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81567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ull Pa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 lIns="274320" tIns="365760" rIns="91440" bIns="1280160" anchor="t" anchorCtr="0"/>
          <a:lstStyle>
            <a:lvl1pPr algn="l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960787" y="2"/>
            <a:ext cx="2167128" cy="4896649"/>
          </a:xfrm>
          <a:solidFill>
            <a:srgbClr val="19272C">
              <a:alpha val="95000"/>
            </a:srgbClr>
          </a:solidFill>
        </p:spPr>
        <p:txBody>
          <a:bodyPr vert="horz" lIns="182880" tIns="182880" rIns="91440" bIns="182880" rtlCol="0" anchor="b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dirty="0">
                <a:solidFill>
                  <a:srgbClr val="FFFFFF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</p:spTree>
    <p:extLst>
      <p:ext uri="{BB962C8B-B14F-4D97-AF65-F5344CB8AC3E}">
        <p14:creationId xmlns:p14="http://schemas.microsoft.com/office/powerpoint/2010/main" val="1496014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0314"/>
            <a:ext cx="8229600" cy="8751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459509" y="1322645"/>
            <a:ext cx="8224982" cy="4513783"/>
          </a:xfrm>
          <a:prstGeom prst="rect">
            <a:avLst/>
          </a:prstGeom>
        </p:spPr>
        <p:txBody>
          <a:bodyPr/>
          <a:lstStyle>
            <a:lvl1pPr>
              <a:lnSpc>
                <a:spcPts val="2880"/>
              </a:lnSpc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60185" y="5839654"/>
            <a:ext cx="8223631" cy="20478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58676D"/>
                </a:solidFill>
              </a:defRPr>
            </a:lvl1pPr>
            <a:lvl2pPr marL="3937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7493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0922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13716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66016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0314"/>
            <a:ext cx="8229600" cy="8751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half" idx="13"/>
          </p:nvPr>
        </p:nvSpPr>
        <p:spPr>
          <a:xfrm>
            <a:off x="441027" y="1321935"/>
            <a:ext cx="8230215" cy="612648"/>
          </a:xfrm>
          <a:prstGeom prst="rect">
            <a:avLst/>
          </a:prstGeom>
          <a:solidFill>
            <a:srgbClr val="19272C"/>
          </a:solidFill>
        </p:spPr>
        <p:txBody>
          <a:bodyPr lIns="914400" bIns="137160" anchor="ctr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rgbClr val="FFFFFF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1"/>
          </p:nvPr>
        </p:nvSpPr>
        <p:spPr>
          <a:xfrm>
            <a:off x="441027" y="2102815"/>
            <a:ext cx="8230215" cy="612648"/>
          </a:xfrm>
          <a:prstGeom prst="rect">
            <a:avLst/>
          </a:prstGeom>
          <a:solidFill>
            <a:srgbClr val="19272C"/>
          </a:solidFill>
        </p:spPr>
        <p:txBody>
          <a:bodyPr lIns="914400" bIns="137160" anchor="ctr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rgbClr val="FFFFFF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sz="half" idx="14"/>
          </p:nvPr>
        </p:nvSpPr>
        <p:spPr>
          <a:xfrm>
            <a:off x="441027" y="2883695"/>
            <a:ext cx="8230215" cy="612648"/>
          </a:xfrm>
          <a:prstGeom prst="rect">
            <a:avLst/>
          </a:prstGeom>
          <a:solidFill>
            <a:srgbClr val="19272C"/>
          </a:solidFill>
        </p:spPr>
        <p:txBody>
          <a:bodyPr lIns="914400" bIns="137160" anchor="ctr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rgbClr val="FFFFFF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sz="half" idx="15"/>
          </p:nvPr>
        </p:nvSpPr>
        <p:spPr>
          <a:xfrm>
            <a:off x="441027" y="3664575"/>
            <a:ext cx="8230215" cy="612648"/>
          </a:xfrm>
          <a:prstGeom prst="rect">
            <a:avLst/>
          </a:prstGeom>
          <a:solidFill>
            <a:srgbClr val="19272C"/>
          </a:solidFill>
        </p:spPr>
        <p:txBody>
          <a:bodyPr lIns="914400" bIns="137160" anchor="ctr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rgbClr val="FFFFFF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6"/>
          </p:nvPr>
        </p:nvSpPr>
        <p:spPr>
          <a:xfrm>
            <a:off x="441027" y="4445455"/>
            <a:ext cx="8230215" cy="612648"/>
          </a:xfrm>
          <a:prstGeom prst="rect">
            <a:avLst/>
          </a:prstGeom>
          <a:solidFill>
            <a:srgbClr val="19272C"/>
          </a:solidFill>
        </p:spPr>
        <p:txBody>
          <a:bodyPr lIns="914400" bIns="137160" anchor="ctr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rgbClr val="FFFFFF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sz="half" idx="17"/>
          </p:nvPr>
        </p:nvSpPr>
        <p:spPr>
          <a:xfrm>
            <a:off x="441027" y="5226333"/>
            <a:ext cx="8230215" cy="612648"/>
          </a:xfrm>
          <a:prstGeom prst="rect">
            <a:avLst/>
          </a:prstGeom>
          <a:solidFill>
            <a:srgbClr val="19272C"/>
          </a:solidFill>
        </p:spPr>
        <p:txBody>
          <a:bodyPr lIns="914400" bIns="137160" anchor="ctr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rgbClr val="FFFFFF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7101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0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solidFill>
          <a:srgbClr val="223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2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00305" y="3233739"/>
            <a:ext cx="232950" cy="2463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Picture Placeholder 6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592392" y="3580206"/>
            <a:ext cx="248781" cy="263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Picture Placeholder 11"/>
          <p:cNvPicPr>
            <a:picLocks/>
          </p:cNvPicPr>
          <p:nvPr userDrawn="1"/>
        </p:nvPicPr>
        <p:blipFill>
          <a:blip r:embed="rId4"/>
          <a:stretch>
            <a:fillRect/>
          </a:stretch>
        </p:blipFill>
        <p:spPr bwMode="black">
          <a:xfrm>
            <a:off x="4581497" y="3885770"/>
            <a:ext cx="270571" cy="2861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Picture 18" descr="ca_r_1cr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1779506" y="2572110"/>
            <a:ext cx="1922544" cy="1713783"/>
          </a:xfrm>
          <a:prstGeom prst="rect">
            <a:avLst/>
          </a:prstGeom>
        </p:spPr>
      </p:pic>
      <p:sp>
        <p:nvSpPr>
          <p:cNvPr id="20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96501" y="2578269"/>
            <a:ext cx="3533106" cy="169277"/>
          </a:xfrm>
          <a:prstGeom prst="rect">
            <a:avLst/>
          </a:prstGeom>
        </p:spPr>
        <p:txBody>
          <a:bodyPr vert="horz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tx1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4596501" y="2754639"/>
            <a:ext cx="3533106" cy="169277"/>
          </a:xfrm>
          <a:prstGeom prst="rect">
            <a:avLst/>
          </a:prstGeom>
        </p:spPr>
        <p:txBody>
          <a:bodyPr vert="horz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tx1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/>
              <a:t>First.Last@ca.com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596501" y="2328053"/>
            <a:ext cx="3533106" cy="246221"/>
          </a:xfrm>
          <a:prstGeom prst="rect">
            <a:avLst/>
          </a:prstGeom>
        </p:spPr>
        <p:txBody>
          <a:bodyPr vert="horz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 baseline="0">
                <a:solidFill>
                  <a:schemeClr val="tx1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/>
              <a:t>Firstname</a:t>
            </a:r>
            <a:r>
              <a:rPr lang="en-US" dirty="0"/>
              <a:t> </a:t>
            </a: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4887784" y="3272296"/>
            <a:ext cx="3241822" cy="169277"/>
          </a:xfrm>
          <a:prstGeom prst="rect">
            <a:avLst/>
          </a:prstGeom>
        </p:spPr>
        <p:txBody>
          <a:bodyPr vert="horz" wrap="square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tx1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/>
              <a:t>@</a:t>
            </a:r>
            <a:r>
              <a:rPr lang="en-US" dirty="0" err="1"/>
              <a:t>cainc</a:t>
            </a:r>
            <a:endParaRPr lang="en-US" dirty="0"/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4887784" y="3627136"/>
            <a:ext cx="3241822" cy="169277"/>
          </a:xfrm>
          <a:prstGeom prst="rect">
            <a:avLst/>
          </a:prstGeom>
        </p:spPr>
        <p:txBody>
          <a:bodyPr vert="horz" wrap="square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tx1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/>
              <a:t>slideshare.net</a:t>
            </a:r>
            <a:r>
              <a:rPr lang="en-US" dirty="0"/>
              <a:t>/</a:t>
            </a:r>
            <a:r>
              <a:rPr lang="en-US" dirty="0" err="1"/>
              <a:t>CAinc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9" hasCustomPrompt="1"/>
          </p:nvPr>
        </p:nvSpPr>
        <p:spPr>
          <a:xfrm>
            <a:off x="4887784" y="3944223"/>
            <a:ext cx="3241822" cy="169277"/>
          </a:xfrm>
          <a:prstGeom prst="rect">
            <a:avLst/>
          </a:prstGeom>
        </p:spPr>
        <p:txBody>
          <a:bodyPr vert="horz" wrap="square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tx1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/>
              <a:t>linkedin.com</a:t>
            </a:r>
            <a:r>
              <a:rPr lang="en-US" dirty="0"/>
              <a:t>/company/</a:t>
            </a:r>
            <a:r>
              <a:rPr lang="en-US" dirty="0" err="1"/>
              <a:t>ca</a:t>
            </a:r>
            <a:r>
              <a:rPr lang="en-US" dirty="0"/>
              <a:t>-technologies</a:t>
            </a:r>
          </a:p>
        </p:txBody>
      </p:sp>
      <p:sp>
        <p:nvSpPr>
          <p:cNvPr id="2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4596501" y="4404559"/>
            <a:ext cx="3533106" cy="215444"/>
          </a:xfrm>
          <a:prstGeom prst="rect">
            <a:avLst/>
          </a:prstGeom>
        </p:spPr>
        <p:txBody>
          <a:bodyPr vert="horz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 baseline="0">
                <a:solidFill>
                  <a:schemeClr val="tx1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/>
              <a:t>ca.com</a:t>
            </a:r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3997269" y="2193577"/>
            <a:ext cx="0" cy="2470849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705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Divider Slide - Title Case, Calibri 36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</p:spTree>
    <p:extLst>
      <p:ext uri="{BB962C8B-B14F-4D97-AF65-F5344CB8AC3E}">
        <p14:creationId xmlns:p14="http://schemas.microsoft.com/office/powerpoint/2010/main" val="2889558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Divider Slide - Title Case, Calibri 36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</p:spTree>
    <p:extLst>
      <p:ext uri="{BB962C8B-B14F-4D97-AF65-F5344CB8AC3E}">
        <p14:creationId xmlns:p14="http://schemas.microsoft.com/office/powerpoint/2010/main" val="393535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0314"/>
            <a:ext cx="8229600" cy="48731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459509" y="1322645"/>
            <a:ext cx="8224982" cy="4513783"/>
          </a:xfrm>
          <a:prstGeom prst="rect">
            <a:avLst/>
          </a:prstGeom>
        </p:spPr>
        <p:txBody>
          <a:bodyPr/>
          <a:lstStyle>
            <a:lvl1pPr>
              <a:lnSpc>
                <a:spcPts val="2880"/>
              </a:lnSpc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744" y="706689"/>
            <a:ext cx="8224521" cy="253916"/>
          </a:xfrm>
        </p:spPr>
        <p:txBody>
          <a:bodyPr vert="horz" lIns="91440" tIns="0" rIns="9144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US" dirty="0"/>
              <a:t>Subtitle | 18 </a:t>
            </a:r>
            <a:r>
              <a:rPr lang="en-US" dirty="0" err="1"/>
              <a:t>Pt</a:t>
            </a:r>
            <a:r>
              <a:rPr lang="en-US" dirty="0"/>
              <a:t> | Max 2 Lines | Max Character: 100 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60185" y="5839654"/>
            <a:ext cx="8223631" cy="20478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58676D"/>
                </a:solidFill>
              </a:defRPr>
            </a:lvl1pPr>
            <a:lvl2pPr marL="3937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7493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0922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13716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016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0314"/>
            <a:ext cx="8229600" cy="8751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2645"/>
            <a:ext cx="4038600" cy="4513783"/>
          </a:xfrm>
          <a:prstGeom prst="rect">
            <a:avLst/>
          </a:prstGeom>
        </p:spPr>
        <p:txBody>
          <a:bodyPr/>
          <a:lstStyle>
            <a:lvl1pPr>
              <a:lnSpc>
                <a:spcPts val="2880"/>
              </a:lnSpc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22645"/>
            <a:ext cx="4038600" cy="4513783"/>
          </a:xfrm>
          <a:prstGeom prst="rect">
            <a:avLst/>
          </a:prstGeom>
        </p:spPr>
        <p:txBody>
          <a:bodyPr/>
          <a:lstStyle>
            <a:lvl1pPr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60185" y="5839654"/>
            <a:ext cx="8223631" cy="20478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58676D"/>
                </a:solidFill>
              </a:defRPr>
            </a:lvl1pPr>
            <a:lvl2pPr marL="3937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7493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0922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13716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378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0314"/>
            <a:ext cx="8229600" cy="48731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744" y="706689"/>
            <a:ext cx="8224521" cy="253916"/>
          </a:xfrm>
        </p:spPr>
        <p:txBody>
          <a:bodyPr vert="horz" lIns="91440" tIns="0" rIns="9144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US" dirty="0"/>
              <a:t>Subtitle | 18 </a:t>
            </a:r>
            <a:r>
              <a:rPr lang="en-US" dirty="0" err="1"/>
              <a:t>Pt</a:t>
            </a:r>
            <a:r>
              <a:rPr lang="en-US" dirty="0"/>
              <a:t> | Max 2 Lines | Max Character: 100 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22645"/>
            <a:ext cx="4038600" cy="4513783"/>
          </a:xfrm>
          <a:prstGeom prst="rect">
            <a:avLst/>
          </a:prstGeom>
        </p:spPr>
        <p:txBody>
          <a:bodyPr/>
          <a:lstStyle>
            <a:lvl1pPr>
              <a:lnSpc>
                <a:spcPts val="2880"/>
              </a:lnSpc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22645"/>
            <a:ext cx="4038600" cy="4513783"/>
          </a:xfrm>
          <a:prstGeom prst="rect">
            <a:avLst/>
          </a:prstGeom>
        </p:spPr>
        <p:txBody>
          <a:bodyPr/>
          <a:lstStyle>
            <a:lvl1pPr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60185" y="5839654"/>
            <a:ext cx="8223631" cy="20478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58676D"/>
                </a:solidFill>
              </a:defRPr>
            </a:lvl1pPr>
            <a:lvl2pPr marL="3937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7493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0922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13716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4428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0314"/>
            <a:ext cx="8229600" cy="8751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60185" y="5839654"/>
            <a:ext cx="8223631" cy="20478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58676D"/>
                </a:solidFill>
              </a:defRPr>
            </a:lvl1pPr>
            <a:lvl2pPr marL="3937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7493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0922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13716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86707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0314"/>
            <a:ext cx="8229600" cy="48731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744" y="706689"/>
            <a:ext cx="8224521" cy="253916"/>
          </a:xfrm>
        </p:spPr>
        <p:txBody>
          <a:bodyPr vert="horz" lIns="91440" tIns="0" rIns="9144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US" dirty="0"/>
              <a:t>Subtitle | 18 </a:t>
            </a:r>
            <a:r>
              <a:rPr lang="en-US" dirty="0" err="1"/>
              <a:t>Pt</a:t>
            </a:r>
            <a:r>
              <a:rPr lang="en-US" dirty="0"/>
              <a:t> | Max 2 Lines | Max Character: 100 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60185" y="5839654"/>
            <a:ext cx="8223631" cy="20478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58676D"/>
                </a:solidFill>
              </a:defRPr>
            </a:lvl1pPr>
            <a:lvl2pPr marL="3937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7493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0922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13716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8680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ull Pa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 lIns="274320" tIns="365760" rIns="91440" bIns="1280160" anchor="t" anchorCtr="0"/>
          <a:lstStyle>
            <a:lvl1pPr algn="l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960787" y="2"/>
            <a:ext cx="2167128" cy="4896649"/>
          </a:xfrm>
          <a:solidFill>
            <a:schemeClr val="accent3">
              <a:alpha val="95000"/>
            </a:schemeClr>
          </a:solidFill>
        </p:spPr>
        <p:txBody>
          <a:bodyPr vert="horz" lIns="182880" tIns="182880" rIns="91440" bIns="182880" rtlCol="0" anchor="b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dirty="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</p:spTree>
    <p:extLst>
      <p:ext uri="{BB962C8B-B14F-4D97-AF65-F5344CB8AC3E}">
        <p14:creationId xmlns:p14="http://schemas.microsoft.com/office/powerpoint/2010/main" val="1441886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0314"/>
            <a:ext cx="8229600" cy="8751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half" idx="13"/>
          </p:nvPr>
        </p:nvSpPr>
        <p:spPr>
          <a:xfrm>
            <a:off x="441027" y="1321935"/>
            <a:ext cx="8230215" cy="612648"/>
          </a:xfrm>
          <a:prstGeom prst="rect">
            <a:avLst/>
          </a:prstGeom>
          <a:solidFill>
            <a:schemeClr val="accent3"/>
          </a:solidFill>
        </p:spPr>
        <p:txBody>
          <a:bodyPr lIns="914400" bIns="137160" anchor="ctr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chemeClr val="bg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1"/>
          </p:nvPr>
        </p:nvSpPr>
        <p:spPr>
          <a:xfrm>
            <a:off x="441027" y="2102815"/>
            <a:ext cx="8230215" cy="612648"/>
          </a:xfrm>
          <a:prstGeom prst="rect">
            <a:avLst/>
          </a:prstGeom>
          <a:solidFill>
            <a:schemeClr val="accent3"/>
          </a:solidFill>
        </p:spPr>
        <p:txBody>
          <a:bodyPr lIns="914400" bIns="137160" anchor="ctr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chemeClr val="bg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sz="half" idx="14"/>
          </p:nvPr>
        </p:nvSpPr>
        <p:spPr>
          <a:xfrm>
            <a:off x="441027" y="2883695"/>
            <a:ext cx="8230215" cy="612648"/>
          </a:xfrm>
          <a:prstGeom prst="rect">
            <a:avLst/>
          </a:prstGeom>
          <a:solidFill>
            <a:schemeClr val="accent3"/>
          </a:solidFill>
        </p:spPr>
        <p:txBody>
          <a:bodyPr lIns="914400" bIns="137160" anchor="ctr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chemeClr val="bg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sz="half" idx="15"/>
          </p:nvPr>
        </p:nvSpPr>
        <p:spPr>
          <a:xfrm>
            <a:off x="441027" y="3664575"/>
            <a:ext cx="8230215" cy="612648"/>
          </a:xfrm>
          <a:prstGeom prst="rect">
            <a:avLst/>
          </a:prstGeom>
          <a:solidFill>
            <a:schemeClr val="accent3"/>
          </a:solidFill>
        </p:spPr>
        <p:txBody>
          <a:bodyPr lIns="914400" bIns="137160" anchor="ctr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chemeClr val="bg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6"/>
          </p:nvPr>
        </p:nvSpPr>
        <p:spPr>
          <a:xfrm>
            <a:off x="441027" y="4445455"/>
            <a:ext cx="8230215" cy="612648"/>
          </a:xfrm>
          <a:prstGeom prst="rect">
            <a:avLst/>
          </a:prstGeom>
          <a:solidFill>
            <a:schemeClr val="accent3"/>
          </a:solidFill>
        </p:spPr>
        <p:txBody>
          <a:bodyPr lIns="914400" bIns="137160" anchor="ctr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chemeClr val="bg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sz="half" idx="17"/>
          </p:nvPr>
        </p:nvSpPr>
        <p:spPr>
          <a:xfrm>
            <a:off x="441027" y="5226333"/>
            <a:ext cx="8230215" cy="612648"/>
          </a:xfrm>
          <a:prstGeom prst="rect">
            <a:avLst/>
          </a:prstGeom>
          <a:solidFill>
            <a:schemeClr val="accent3"/>
          </a:solidFill>
        </p:spPr>
        <p:txBody>
          <a:bodyPr lIns="914400" bIns="137160" anchor="ctr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chemeClr val="bg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71922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9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457200" y="210314"/>
            <a:ext cx="8229600" cy="875111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/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457200" y="1321494"/>
            <a:ext cx="8229600" cy="45254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Bullet 1, Calibri regular 24 </a:t>
            </a:r>
            <a:r>
              <a:rPr lang="en-US" dirty="0" err="1"/>
              <a:t>pt</a:t>
            </a:r>
            <a:endParaRPr lang="en-US" dirty="0"/>
          </a:p>
          <a:p>
            <a:pPr lvl="1"/>
            <a:r>
              <a:rPr lang="en-US" dirty="0"/>
              <a:t>Sub-bullet, Calibri regular 20 </a:t>
            </a:r>
            <a:r>
              <a:rPr lang="en-US" dirty="0" err="1"/>
              <a:t>pt</a:t>
            </a:r>
            <a:endParaRPr lang="en-US" dirty="0"/>
          </a:p>
          <a:p>
            <a:pPr lvl="2"/>
            <a:r>
              <a:rPr lang="en-US" dirty="0"/>
              <a:t>Sub-sub-bullet, Calibri regular 18 </a:t>
            </a:r>
            <a:r>
              <a:rPr lang="en-US" dirty="0" err="1"/>
              <a:t>pt</a:t>
            </a:r>
            <a:endParaRPr lang="en-US" dirty="0"/>
          </a:p>
          <a:p>
            <a:pPr lvl="3"/>
            <a:r>
              <a:rPr lang="en-US" dirty="0"/>
              <a:t>Sub-sub-sub bullet, Calibri regular 16 </a:t>
            </a:r>
            <a:r>
              <a:rPr lang="en-US" dirty="0" err="1"/>
              <a:t>pt</a:t>
            </a:r>
            <a:endParaRPr lang="en-US" dirty="0"/>
          </a:p>
          <a:p>
            <a:pPr lvl="4"/>
            <a:r>
              <a:rPr lang="en-US" dirty="0"/>
              <a:t>Sub-sub-sub-sub bullet, Calibri regular 14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black">
          <a:xfrm>
            <a:off x="393810" y="6469267"/>
            <a:ext cx="527125" cy="334395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F022D67-B6E1-4BFD-B491-C53D2455AE9B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/>
                <a:ea typeface="Arial Unicode MS" pitchFamily="34" charset="-128"/>
                <a:cs typeface="Arial Unicode MS" pitchFamily="34" charset="-128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Calibri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0" name="TextBox 9"/>
          <p:cNvSpPr txBox="1"/>
          <p:nvPr/>
        </p:nvSpPr>
        <p:spPr bwMode="black">
          <a:xfrm>
            <a:off x="920934" y="6469267"/>
            <a:ext cx="7086723" cy="334395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all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© 2017 CA. All rights reserved.</a:t>
            </a:r>
          </a:p>
        </p:txBody>
      </p:sp>
      <p:pic>
        <p:nvPicPr>
          <p:cNvPr id="11" name="Picture 10" descr="ca_r_1cr_grey.eps"/>
          <p:cNvPicPr>
            <a:picLocks noChangeAspect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86634" y="6354337"/>
            <a:ext cx="509655" cy="42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286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0" r:id="rId1"/>
    <p:sldLayoutId id="2147483784" r:id="rId2"/>
    <p:sldLayoutId id="2147483813" r:id="rId3"/>
    <p:sldLayoutId id="2147483783" r:id="rId4"/>
    <p:sldLayoutId id="2147483782" r:id="rId5"/>
    <p:sldLayoutId id="2147483785" r:id="rId6"/>
    <p:sldLayoutId id="2147483786" r:id="rId7"/>
    <p:sldLayoutId id="2147483765" r:id="rId8"/>
    <p:sldLayoutId id="2147483849" r:id="rId9"/>
    <p:sldLayoutId id="2147483655" r:id="rId10"/>
    <p:sldLayoutId id="214748384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lang="en-US" sz="2800" b="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lnSpc>
          <a:spcPts val="2880"/>
        </a:lnSpc>
        <a:spcBef>
          <a:spcPts val="1200"/>
        </a:spcBef>
        <a:spcAft>
          <a:spcPts val="200"/>
        </a:spcAft>
        <a:buClr>
          <a:schemeClr val="tx1"/>
        </a:buClr>
        <a:buFont typeface="Wingdings" charset="2"/>
        <a:buChar char="§"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79450" indent="-28575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tx1"/>
        </a:buClr>
        <a:buFont typeface="Arial"/>
        <a:buChar char="–"/>
        <a:defRPr sz="2000" b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77900" indent="-22860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tx1"/>
        </a:buClr>
        <a:buFont typeface="Wingdings" charset="2"/>
        <a:buChar char="§"/>
        <a:defRPr sz="1800" b="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20800" marR="0" indent="-228600" algn="l" defTabSz="457200" rtl="0" eaLnBrk="1" fontAlgn="auto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tx1"/>
        </a:buClr>
        <a:buSzTx/>
        <a:buFont typeface="Arial"/>
        <a:buChar char="–"/>
        <a:tabLst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tx1"/>
        </a:buClr>
        <a:buFont typeface="Wingdings" charset="2"/>
        <a:buChar char="§"/>
        <a:tabLst/>
        <a:defRPr sz="1400" b="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457200" y="210314"/>
            <a:ext cx="8229600" cy="875111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/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457200" y="1321494"/>
            <a:ext cx="8229600" cy="45254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Bullet 1, Calibri regular 24 </a:t>
            </a:r>
            <a:r>
              <a:rPr lang="en-US" dirty="0" err="1"/>
              <a:t>pt</a:t>
            </a:r>
            <a:endParaRPr lang="en-US" dirty="0"/>
          </a:p>
          <a:p>
            <a:pPr lvl="1"/>
            <a:r>
              <a:rPr lang="en-US" dirty="0"/>
              <a:t>Sub-bullet, Calibri regular 20 </a:t>
            </a:r>
            <a:r>
              <a:rPr lang="en-US" dirty="0" err="1"/>
              <a:t>pt</a:t>
            </a:r>
            <a:endParaRPr lang="en-US" dirty="0"/>
          </a:p>
          <a:p>
            <a:pPr lvl="2"/>
            <a:r>
              <a:rPr lang="en-US" dirty="0"/>
              <a:t>Sub-sub-bullet, Calibri regular 18pt</a:t>
            </a:r>
          </a:p>
          <a:p>
            <a:pPr lvl="3"/>
            <a:r>
              <a:rPr lang="en-US" dirty="0"/>
              <a:t>Sub-sub-sub bullet, Calibri regular 16 </a:t>
            </a:r>
            <a:r>
              <a:rPr lang="en-US" dirty="0" err="1"/>
              <a:t>pt</a:t>
            </a:r>
            <a:endParaRPr lang="en-US" dirty="0"/>
          </a:p>
          <a:p>
            <a:pPr lvl="4"/>
            <a:r>
              <a:rPr lang="en-US" dirty="0"/>
              <a:t>Sub-sub-sub-sub bullet, Calibri regular 14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black">
          <a:xfrm>
            <a:off x="393810" y="6469267"/>
            <a:ext cx="527125" cy="334395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F022D67-B6E1-4BFD-B491-C53D2455AE9B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7A5AB"/>
                </a:solidFill>
                <a:effectLst/>
                <a:uLnTx/>
                <a:uFillTx/>
                <a:latin typeface="Calibri"/>
                <a:ea typeface="Arial Unicode MS" pitchFamily="34" charset="-128"/>
                <a:cs typeface="Arial Unicode MS" pitchFamily="34" charset="-128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97A5AB"/>
              </a:solidFill>
              <a:effectLst/>
              <a:uLnTx/>
              <a:uFillTx/>
              <a:latin typeface="Calibri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0" name="TextBox 9"/>
          <p:cNvSpPr txBox="1"/>
          <p:nvPr/>
        </p:nvSpPr>
        <p:spPr bwMode="black">
          <a:xfrm>
            <a:off x="920935" y="6469267"/>
            <a:ext cx="7091180" cy="334395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all" spc="0" normalizeH="0" baseline="0" noProof="0" dirty="0">
                <a:ln>
                  <a:noFill/>
                </a:ln>
                <a:solidFill>
                  <a:srgbClr val="97A5AB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© 2017 CA. All rights reserved.</a:t>
            </a:r>
          </a:p>
        </p:txBody>
      </p:sp>
      <p:grpSp>
        <p:nvGrpSpPr>
          <p:cNvPr id="125" name="Group 4"/>
          <p:cNvGrpSpPr>
            <a:grpSpLocks noChangeAspect="1"/>
          </p:cNvGrpSpPr>
          <p:nvPr/>
        </p:nvGrpSpPr>
        <p:grpSpPr bwMode="black">
          <a:xfrm>
            <a:off x="8186740" y="6344287"/>
            <a:ext cx="509587" cy="423863"/>
            <a:chOff x="5157" y="3850"/>
            <a:chExt cx="321" cy="267"/>
          </a:xfrm>
          <a:solidFill>
            <a:srgbClr val="FFFFFF"/>
          </a:solidFill>
        </p:grpSpPr>
        <p:sp>
          <p:nvSpPr>
            <p:cNvPr id="126" name="Freeform 5"/>
            <p:cNvSpPr>
              <a:spLocks noEditPoints="1"/>
            </p:cNvSpPr>
            <p:nvPr userDrawn="1"/>
          </p:nvSpPr>
          <p:spPr bwMode="black">
            <a:xfrm>
              <a:off x="5450" y="4012"/>
              <a:ext cx="19" cy="19"/>
            </a:xfrm>
            <a:custGeom>
              <a:avLst/>
              <a:gdLst/>
              <a:ahLst/>
              <a:cxnLst>
                <a:cxn ang="0">
                  <a:pos x="95" y="58"/>
                </a:cxn>
                <a:cxn ang="0">
                  <a:pos x="95" y="58"/>
                </a:cxn>
                <a:cxn ang="0">
                  <a:pos x="81" y="58"/>
                </a:cxn>
                <a:cxn ang="0">
                  <a:pos x="81" y="91"/>
                </a:cxn>
                <a:cxn ang="0">
                  <a:pos x="95" y="91"/>
                </a:cxn>
                <a:cxn ang="0">
                  <a:pos x="115" y="75"/>
                </a:cxn>
                <a:cxn ang="0">
                  <a:pos x="95" y="58"/>
                </a:cxn>
                <a:cxn ang="0">
                  <a:pos x="95" y="58"/>
                </a:cxn>
                <a:cxn ang="0">
                  <a:pos x="125" y="152"/>
                </a:cxn>
                <a:cxn ang="0">
                  <a:pos x="125" y="152"/>
                </a:cxn>
                <a:cxn ang="0">
                  <a:pos x="92" y="105"/>
                </a:cxn>
                <a:cxn ang="0">
                  <a:pos x="81" y="105"/>
                </a:cxn>
                <a:cxn ang="0">
                  <a:pos x="81" y="150"/>
                </a:cxn>
                <a:cxn ang="0">
                  <a:pos x="62" y="150"/>
                </a:cxn>
                <a:cxn ang="0">
                  <a:pos x="62" y="41"/>
                </a:cxn>
                <a:cxn ang="0">
                  <a:pos x="95" y="41"/>
                </a:cxn>
                <a:cxn ang="0">
                  <a:pos x="134" y="73"/>
                </a:cxn>
                <a:cxn ang="0">
                  <a:pos x="112" y="103"/>
                </a:cxn>
                <a:cxn ang="0">
                  <a:pos x="143" y="147"/>
                </a:cxn>
                <a:cxn ang="0">
                  <a:pos x="125" y="152"/>
                </a:cxn>
                <a:cxn ang="0">
                  <a:pos x="125" y="152"/>
                </a:cxn>
                <a:cxn ang="0">
                  <a:pos x="96" y="12"/>
                </a:cxn>
                <a:cxn ang="0">
                  <a:pos x="96" y="12"/>
                </a:cxn>
                <a:cxn ang="0">
                  <a:pos x="14" y="99"/>
                </a:cxn>
                <a:cxn ang="0">
                  <a:pos x="96" y="186"/>
                </a:cxn>
                <a:cxn ang="0">
                  <a:pos x="179" y="99"/>
                </a:cxn>
                <a:cxn ang="0">
                  <a:pos x="96" y="12"/>
                </a:cxn>
                <a:cxn ang="0">
                  <a:pos x="96" y="12"/>
                </a:cxn>
                <a:cxn ang="0">
                  <a:pos x="96" y="198"/>
                </a:cxn>
                <a:cxn ang="0">
                  <a:pos x="96" y="198"/>
                </a:cxn>
                <a:cxn ang="0">
                  <a:pos x="0" y="99"/>
                </a:cxn>
                <a:cxn ang="0">
                  <a:pos x="96" y="0"/>
                </a:cxn>
                <a:cxn ang="0">
                  <a:pos x="192" y="99"/>
                </a:cxn>
                <a:cxn ang="0">
                  <a:pos x="96" y="198"/>
                </a:cxn>
              </a:cxnLst>
              <a:rect l="0" t="0" r="r" b="b"/>
              <a:pathLst>
                <a:path w="192" h="198">
                  <a:moveTo>
                    <a:pt x="95" y="58"/>
                  </a:moveTo>
                  <a:lnTo>
                    <a:pt x="95" y="58"/>
                  </a:lnTo>
                  <a:lnTo>
                    <a:pt x="81" y="58"/>
                  </a:lnTo>
                  <a:lnTo>
                    <a:pt x="81" y="91"/>
                  </a:lnTo>
                  <a:lnTo>
                    <a:pt x="95" y="91"/>
                  </a:lnTo>
                  <a:cubicBezTo>
                    <a:pt x="107" y="91"/>
                    <a:pt x="115" y="85"/>
                    <a:pt x="115" y="75"/>
                  </a:cubicBezTo>
                  <a:cubicBezTo>
                    <a:pt x="115" y="64"/>
                    <a:pt x="108" y="58"/>
                    <a:pt x="95" y="58"/>
                  </a:cubicBezTo>
                  <a:lnTo>
                    <a:pt x="95" y="58"/>
                  </a:lnTo>
                  <a:close/>
                  <a:moveTo>
                    <a:pt x="125" y="152"/>
                  </a:moveTo>
                  <a:lnTo>
                    <a:pt x="125" y="152"/>
                  </a:lnTo>
                  <a:lnTo>
                    <a:pt x="92" y="105"/>
                  </a:lnTo>
                  <a:lnTo>
                    <a:pt x="81" y="105"/>
                  </a:lnTo>
                  <a:lnTo>
                    <a:pt x="81" y="150"/>
                  </a:lnTo>
                  <a:lnTo>
                    <a:pt x="62" y="150"/>
                  </a:lnTo>
                  <a:lnTo>
                    <a:pt x="62" y="41"/>
                  </a:lnTo>
                  <a:lnTo>
                    <a:pt x="95" y="41"/>
                  </a:lnTo>
                  <a:cubicBezTo>
                    <a:pt x="118" y="41"/>
                    <a:pt x="134" y="53"/>
                    <a:pt x="134" y="73"/>
                  </a:cubicBezTo>
                  <a:cubicBezTo>
                    <a:pt x="134" y="89"/>
                    <a:pt x="125" y="99"/>
                    <a:pt x="112" y="103"/>
                  </a:cubicBezTo>
                  <a:lnTo>
                    <a:pt x="143" y="147"/>
                  </a:lnTo>
                  <a:lnTo>
                    <a:pt x="125" y="152"/>
                  </a:lnTo>
                  <a:lnTo>
                    <a:pt x="125" y="152"/>
                  </a:lnTo>
                  <a:close/>
                  <a:moveTo>
                    <a:pt x="96" y="12"/>
                  </a:moveTo>
                  <a:lnTo>
                    <a:pt x="96" y="12"/>
                  </a:lnTo>
                  <a:cubicBezTo>
                    <a:pt x="51" y="12"/>
                    <a:pt x="14" y="43"/>
                    <a:pt x="14" y="99"/>
                  </a:cubicBezTo>
                  <a:cubicBezTo>
                    <a:pt x="14" y="155"/>
                    <a:pt x="51" y="186"/>
                    <a:pt x="96" y="186"/>
                  </a:cubicBezTo>
                  <a:cubicBezTo>
                    <a:pt x="142" y="186"/>
                    <a:pt x="179" y="155"/>
                    <a:pt x="179" y="99"/>
                  </a:cubicBezTo>
                  <a:cubicBezTo>
                    <a:pt x="179" y="43"/>
                    <a:pt x="142" y="12"/>
                    <a:pt x="96" y="12"/>
                  </a:cubicBezTo>
                  <a:lnTo>
                    <a:pt x="96" y="12"/>
                  </a:lnTo>
                  <a:close/>
                  <a:moveTo>
                    <a:pt x="96" y="198"/>
                  </a:moveTo>
                  <a:lnTo>
                    <a:pt x="96" y="198"/>
                  </a:lnTo>
                  <a:cubicBezTo>
                    <a:pt x="39" y="198"/>
                    <a:pt x="0" y="158"/>
                    <a:pt x="0" y="99"/>
                  </a:cubicBezTo>
                  <a:cubicBezTo>
                    <a:pt x="0" y="41"/>
                    <a:pt x="40" y="0"/>
                    <a:pt x="96" y="0"/>
                  </a:cubicBezTo>
                  <a:cubicBezTo>
                    <a:pt x="153" y="0"/>
                    <a:pt x="192" y="40"/>
                    <a:pt x="192" y="99"/>
                  </a:cubicBezTo>
                  <a:cubicBezTo>
                    <a:pt x="192" y="158"/>
                    <a:pt x="152" y="198"/>
                    <a:pt x="96" y="19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7" name="Freeform 6"/>
            <p:cNvSpPr>
              <a:spLocks/>
            </p:cNvSpPr>
            <p:nvPr userDrawn="1"/>
          </p:nvSpPr>
          <p:spPr bwMode="black">
            <a:xfrm>
              <a:off x="5157" y="4064"/>
              <a:ext cx="18" cy="42"/>
            </a:xfrm>
            <a:custGeom>
              <a:avLst/>
              <a:gdLst/>
              <a:ahLst/>
              <a:cxnLst>
                <a:cxn ang="0">
                  <a:pos x="44" y="108"/>
                </a:cxn>
                <a:cxn ang="0">
                  <a:pos x="44" y="108"/>
                </a:cxn>
                <a:cxn ang="0">
                  <a:pos x="44" y="0"/>
                </a:cxn>
                <a:cxn ang="0">
                  <a:pos x="121" y="0"/>
                </a:cxn>
                <a:cxn ang="0">
                  <a:pos x="121" y="108"/>
                </a:cxn>
                <a:cxn ang="0">
                  <a:pos x="184" y="108"/>
                </a:cxn>
                <a:cxn ang="0">
                  <a:pos x="184" y="170"/>
                </a:cxn>
                <a:cxn ang="0">
                  <a:pos x="121" y="170"/>
                </a:cxn>
                <a:cxn ang="0">
                  <a:pos x="121" y="353"/>
                </a:cxn>
                <a:cxn ang="0">
                  <a:pos x="149" y="376"/>
                </a:cxn>
                <a:cxn ang="0">
                  <a:pos x="184" y="370"/>
                </a:cxn>
                <a:cxn ang="0">
                  <a:pos x="184" y="433"/>
                </a:cxn>
                <a:cxn ang="0">
                  <a:pos x="123" y="438"/>
                </a:cxn>
                <a:cxn ang="0">
                  <a:pos x="44" y="363"/>
                </a:cxn>
                <a:cxn ang="0">
                  <a:pos x="44" y="170"/>
                </a:cxn>
                <a:cxn ang="0">
                  <a:pos x="0" y="170"/>
                </a:cxn>
                <a:cxn ang="0">
                  <a:pos x="0" y="108"/>
                </a:cxn>
                <a:cxn ang="0">
                  <a:pos x="44" y="108"/>
                </a:cxn>
              </a:cxnLst>
              <a:rect l="0" t="0" r="r" b="b"/>
              <a:pathLst>
                <a:path w="184" h="438">
                  <a:moveTo>
                    <a:pt x="44" y="108"/>
                  </a:moveTo>
                  <a:lnTo>
                    <a:pt x="44" y="108"/>
                  </a:lnTo>
                  <a:lnTo>
                    <a:pt x="44" y="0"/>
                  </a:lnTo>
                  <a:lnTo>
                    <a:pt x="121" y="0"/>
                  </a:lnTo>
                  <a:lnTo>
                    <a:pt x="121" y="108"/>
                  </a:lnTo>
                  <a:lnTo>
                    <a:pt x="184" y="108"/>
                  </a:lnTo>
                  <a:lnTo>
                    <a:pt x="184" y="170"/>
                  </a:lnTo>
                  <a:lnTo>
                    <a:pt x="121" y="170"/>
                  </a:lnTo>
                  <a:lnTo>
                    <a:pt x="121" y="353"/>
                  </a:lnTo>
                  <a:cubicBezTo>
                    <a:pt x="121" y="371"/>
                    <a:pt x="130" y="376"/>
                    <a:pt x="149" y="376"/>
                  </a:cubicBezTo>
                  <a:cubicBezTo>
                    <a:pt x="160" y="376"/>
                    <a:pt x="173" y="372"/>
                    <a:pt x="184" y="370"/>
                  </a:cubicBezTo>
                  <a:lnTo>
                    <a:pt x="184" y="433"/>
                  </a:lnTo>
                  <a:cubicBezTo>
                    <a:pt x="163" y="436"/>
                    <a:pt x="144" y="438"/>
                    <a:pt x="123" y="438"/>
                  </a:cubicBezTo>
                  <a:cubicBezTo>
                    <a:pt x="66" y="438"/>
                    <a:pt x="44" y="410"/>
                    <a:pt x="44" y="363"/>
                  </a:cubicBezTo>
                  <a:lnTo>
                    <a:pt x="44" y="170"/>
                  </a:lnTo>
                  <a:lnTo>
                    <a:pt x="0" y="170"/>
                  </a:lnTo>
                  <a:lnTo>
                    <a:pt x="0" y="108"/>
                  </a:lnTo>
                  <a:lnTo>
                    <a:pt x="44" y="10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8" name="Freeform 7"/>
            <p:cNvSpPr>
              <a:spLocks noEditPoints="1"/>
            </p:cNvSpPr>
            <p:nvPr userDrawn="1"/>
          </p:nvSpPr>
          <p:spPr bwMode="black">
            <a:xfrm>
              <a:off x="5178" y="4074"/>
              <a:ext cx="26" cy="32"/>
            </a:xfrm>
            <a:custGeom>
              <a:avLst/>
              <a:gdLst/>
              <a:ahLst/>
              <a:cxnLst>
                <a:cxn ang="0">
                  <a:pos x="200" y="129"/>
                </a:cxn>
                <a:cxn ang="0">
                  <a:pos x="200" y="129"/>
                </a:cxn>
                <a:cxn ang="0">
                  <a:pos x="138" y="58"/>
                </a:cxn>
                <a:cxn ang="0">
                  <a:pos x="76" y="129"/>
                </a:cxn>
                <a:cxn ang="0">
                  <a:pos x="200" y="129"/>
                </a:cxn>
                <a:cxn ang="0">
                  <a:pos x="200" y="129"/>
                </a:cxn>
                <a:cxn ang="0">
                  <a:pos x="76" y="181"/>
                </a:cxn>
                <a:cxn ang="0">
                  <a:pos x="76" y="181"/>
                </a:cxn>
                <a:cxn ang="0">
                  <a:pos x="143" y="275"/>
                </a:cxn>
                <a:cxn ang="0">
                  <a:pos x="215" y="236"/>
                </a:cxn>
                <a:cxn ang="0">
                  <a:pos x="271" y="271"/>
                </a:cxn>
                <a:cxn ang="0">
                  <a:pos x="136" y="337"/>
                </a:cxn>
                <a:cxn ang="0">
                  <a:pos x="0" y="169"/>
                </a:cxn>
                <a:cxn ang="0">
                  <a:pos x="139" y="0"/>
                </a:cxn>
                <a:cxn ang="0">
                  <a:pos x="271" y="149"/>
                </a:cxn>
                <a:cxn ang="0">
                  <a:pos x="271" y="181"/>
                </a:cxn>
                <a:cxn ang="0">
                  <a:pos x="76" y="181"/>
                </a:cxn>
              </a:cxnLst>
              <a:rect l="0" t="0" r="r" b="b"/>
              <a:pathLst>
                <a:path w="271" h="337">
                  <a:moveTo>
                    <a:pt x="200" y="129"/>
                  </a:moveTo>
                  <a:lnTo>
                    <a:pt x="200" y="129"/>
                  </a:lnTo>
                  <a:cubicBezTo>
                    <a:pt x="199" y="84"/>
                    <a:pt x="175" y="58"/>
                    <a:pt x="138" y="58"/>
                  </a:cubicBezTo>
                  <a:cubicBezTo>
                    <a:pt x="101" y="58"/>
                    <a:pt x="77" y="84"/>
                    <a:pt x="76" y="129"/>
                  </a:cubicBezTo>
                  <a:lnTo>
                    <a:pt x="200" y="129"/>
                  </a:lnTo>
                  <a:lnTo>
                    <a:pt x="200" y="129"/>
                  </a:lnTo>
                  <a:close/>
                  <a:moveTo>
                    <a:pt x="76" y="181"/>
                  </a:moveTo>
                  <a:lnTo>
                    <a:pt x="76" y="181"/>
                  </a:lnTo>
                  <a:cubicBezTo>
                    <a:pt x="77" y="249"/>
                    <a:pt x="107" y="275"/>
                    <a:pt x="143" y="275"/>
                  </a:cubicBezTo>
                  <a:cubicBezTo>
                    <a:pt x="179" y="275"/>
                    <a:pt x="196" y="258"/>
                    <a:pt x="215" y="236"/>
                  </a:cubicBezTo>
                  <a:lnTo>
                    <a:pt x="271" y="271"/>
                  </a:lnTo>
                  <a:cubicBezTo>
                    <a:pt x="241" y="317"/>
                    <a:pt x="198" y="337"/>
                    <a:pt x="136" y="337"/>
                  </a:cubicBezTo>
                  <a:cubicBezTo>
                    <a:pt x="52" y="337"/>
                    <a:pt x="0" y="272"/>
                    <a:pt x="0" y="169"/>
                  </a:cubicBezTo>
                  <a:cubicBezTo>
                    <a:pt x="0" y="66"/>
                    <a:pt x="52" y="0"/>
                    <a:pt x="139" y="0"/>
                  </a:cubicBezTo>
                  <a:cubicBezTo>
                    <a:pt x="223" y="0"/>
                    <a:pt x="271" y="72"/>
                    <a:pt x="271" y="149"/>
                  </a:cubicBezTo>
                  <a:lnTo>
                    <a:pt x="271" y="181"/>
                  </a:lnTo>
                  <a:lnTo>
                    <a:pt x="76" y="1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9" name="Freeform 8"/>
            <p:cNvSpPr>
              <a:spLocks/>
            </p:cNvSpPr>
            <p:nvPr userDrawn="1"/>
          </p:nvSpPr>
          <p:spPr bwMode="black">
            <a:xfrm>
              <a:off x="5209" y="4074"/>
              <a:ext cx="25" cy="32"/>
            </a:xfrm>
            <a:custGeom>
              <a:avLst/>
              <a:gdLst/>
              <a:ahLst/>
              <a:cxnLst>
                <a:cxn ang="0">
                  <a:pos x="203" y="112"/>
                </a:cxn>
                <a:cxn ang="0">
                  <a:pos x="203" y="112"/>
                </a:cxn>
                <a:cxn ang="0">
                  <a:pos x="140" y="63"/>
                </a:cxn>
                <a:cxn ang="0">
                  <a:pos x="77" y="169"/>
                </a:cxn>
                <a:cxn ang="0">
                  <a:pos x="143" y="275"/>
                </a:cxn>
                <a:cxn ang="0">
                  <a:pos x="211" y="223"/>
                </a:cxn>
                <a:cxn ang="0">
                  <a:pos x="269" y="256"/>
                </a:cxn>
                <a:cxn ang="0">
                  <a:pos x="140" y="337"/>
                </a:cxn>
                <a:cxn ang="0">
                  <a:pos x="0" y="169"/>
                </a:cxn>
                <a:cxn ang="0">
                  <a:pos x="140" y="0"/>
                </a:cxn>
                <a:cxn ang="0">
                  <a:pos x="267" y="87"/>
                </a:cxn>
                <a:cxn ang="0">
                  <a:pos x="203" y="112"/>
                </a:cxn>
              </a:cxnLst>
              <a:rect l="0" t="0" r="r" b="b"/>
              <a:pathLst>
                <a:path w="269" h="338">
                  <a:moveTo>
                    <a:pt x="203" y="112"/>
                  </a:moveTo>
                  <a:lnTo>
                    <a:pt x="203" y="112"/>
                  </a:lnTo>
                  <a:cubicBezTo>
                    <a:pt x="191" y="84"/>
                    <a:pt x="177" y="63"/>
                    <a:pt x="140" y="63"/>
                  </a:cubicBezTo>
                  <a:cubicBezTo>
                    <a:pt x="97" y="63"/>
                    <a:pt x="77" y="97"/>
                    <a:pt x="77" y="169"/>
                  </a:cubicBezTo>
                  <a:cubicBezTo>
                    <a:pt x="77" y="241"/>
                    <a:pt x="97" y="275"/>
                    <a:pt x="143" y="275"/>
                  </a:cubicBezTo>
                  <a:cubicBezTo>
                    <a:pt x="176" y="275"/>
                    <a:pt x="195" y="252"/>
                    <a:pt x="211" y="223"/>
                  </a:cubicBezTo>
                  <a:lnTo>
                    <a:pt x="269" y="256"/>
                  </a:lnTo>
                  <a:cubicBezTo>
                    <a:pt x="238" y="314"/>
                    <a:pt x="199" y="338"/>
                    <a:pt x="140" y="337"/>
                  </a:cubicBezTo>
                  <a:cubicBezTo>
                    <a:pt x="53" y="337"/>
                    <a:pt x="0" y="272"/>
                    <a:pt x="0" y="169"/>
                  </a:cubicBezTo>
                  <a:cubicBezTo>
                    <a:pt x="0" y="66"/>
                    <a:pt x="53" y="0"/>
                    <a:pt x="140" y="0"/>
                  </a:cubicBezTo>
                  <a:cubicBezTo>
                    <a:pt x="201" y="0"/>
                    <a:pt x="249" y="33"/>
                    <a:pt x="267" y="87"/>
                  </a:cubicBezTo>
                  <a:lnTo>
                    <a:pt x="203" y="11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0" name="Freeform 9"/>
            <p:cNvSpPr>
              <a:spLocks/>
            </p:cNvSpPr>
            <p:nvPr userDrawn="1"/>
          </p:nvSpPr>
          <p:spPr bwMode="black">
            <a:xfrm>
              <a:off x="5240" y="4062"/>
              <a:ext cx="25" cy="44"/>
            </a:xfrm>
            <a:custGeom>
              <a:avLst/>
              <a:gdLst/>
              <a:ahLst/>
              <a:cxnLst>
                <a:cxn ang="0">
                  <a:pos x="0" y="450"/>
                </a:cxn>
                <a:cxn ang="0">
                  <a:pos x="0" y="450"/>
                </a:cxn>
                <a:cxn ang="0">
                  <a:pos x="0" y="0"/>
                </a:cxn>
                <a:cxn ang="0">
                  <a:pos x="76" y="0"/>
                </a:cxn>
                <a:cxn ang="0">
                  <a:pos x="76" y="160"/>
                </a:cxn>
                <a:cxn ang="0">
                  <a:pos x="169" y="119"/>
                </a:cxn>
                <a:cxn ang="0">
                  <a:pos x="265" y="228"/>
                </a:cxn>
                <a:cxn ang="0">
                  <a:pos x="265" y="450"/>
                </a:cxn>
                <a:cxn ang="0">
                  <a:pos x="188" y="450"/>
                </a:cxn>
                <a:cxn ang="0">
                  <a:pos x="188" y="239"/>
                </a:cxn>
                <a:cxn ang="0">
                  <a:pos x="148" y="182"/>
                </a:cxn>
                <a:cxn ang="0">
                  <a:pos x="76" y="216"/>
                </a:cxn>
                <a:cxn ang="0">
                  <a:pos x="76" y="450"/>
                </a:cxn>
                <a:cxn ang="0">
                  <a:pos x="0" y="450"/>
                </a:cxn>
              </a:cxnLst>
              <a:rect l="0" t="0" r="r" b="b"/>
              <a:pathLst>
                <a:path w="265" h="450">
                  <a:moveTo>
                    <a:pt x="0" y="450"/>
                  </a:moveTo>
                  <a:lnTo>
                    <a:pt x="0" y="450"/>
                  </a:lnTo>
                  <a:lnTo>
                    <a:pt x="0" y="0"/>
                  </a:lnTo>
                  <a:lnTo>
                    <a:pt x="76" y="0"/>
                  </a:lnTo>
                  <a:lnTo>
                    <a:pt x="76" y="160"/>
                  </a:lnTo>
                  <a:cubicBezTo>
                    <a:pt x="100" y="141"/>
                    <a:pt x="131" y="119"/>
                    <a:pt x="169" y="119"/>
                  </a:cubicBezTo>
                  <a:cubicBezTo>
                    <a:pt x="234" y="119"/>
                    <a:pt x="265" y="162"/>
                    <a:pt x="265" y="228"/>
                  </a:cubicBezTo>
                  <a:lnTo>
                    <a:pt x="265" y="450"/>
                  </a:lnTo>
                  <a:lnTo>
                    <a:pt x="188" y="450"/>
                  </a:lnTo>
                  <a:lnTo>
                    <a:pt x="188" y="239"/>
                  </a:lnTo>
                  <a:cubicBezTo>
                    <a:pt x="188" y="196"/>
                    <a:pt x="174" y="182"/>
                    <a:pt x="148" y="182"/>
                  </a:cubicBezTo>
                  <a:cubicBezTo>
                    <a:pt x="115" y="182"/>
                    <a:pt x="90" y="201"/>
                    <a:pt x="76" y="216"/>
                  </a:cubicBezTo>
                  <a:lnTo>
                    <a:pt x="76" y="450"/>
                  </a:lnTo>
                  <a:lnTo>
                    <a:pt x="0" y="45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1" name="Freeform 10"/>
            <p:cNvSpPr>
              <a:spLocks/>
            </p:cNvSpPr>
            <p:nvPr userDrawn="1"/>
          </p:nvSpPr>
          <p:spPr bwMode="black">
            <a:xfrm>
              <a:off x="5273" y="4074"/>
              <a:ext cx="25" cy="32"/>
            </a:xfrm>
            <a:custGeom>
              <a:avLst/>
              <a:gdLst/>
              <a:ahLst/>
              <a:cxnLst>
                <a:cxn ang="0">
                  <a:pos x="0" y="331"/>
                </a:cxn>
                <a:cxn ang="0">
                  <a:pos x="0" y="331"/>
                </a:cxn>
                <a:cxn ang="0">
                  <a:pos x="0" y="7"/>
                </a:cxn>
                <a:cxn ang="0">
                  <a:pos x="70" y="7"/>
                </a:cxn>
                <a:cxn ang="0">
                  <a:pos x="70" y="41"/>
                </a:cxn>
                <a:cxn ang="0">
                  <a:pos x="169" y="0"/>
                </a:cxn>
                <a:cxn ang="0">
                  <a:pos x="265" y="109"/>
                </a:cxn>
                <a:cxn ang="0">
                  <a:pos x="265" y="331"/>
                </a:cxn>
                <a:cxn ang="0">
                  <a:pos x="188" y="331"/>
                </a:cxn>
                <a:cxn ang="0">
                  <a:pos x="188" y="120"/>
                </a:cxn>
                <a:cxn ang="0">
                  <a:pos x="148" y="63"/>
                </a:cxn>
                <a:cxn ang="0">
                  <a:pos x="77" y="97"/>
                </a:cxn>
                <a:cxn ang="0">
                  <a:pos x="77" y="331"/>
                </a:cxn>
                <a:cxn ang="0">
                  <a:pos x="0" y="331"/>
                </a:cxn>
              </a:cxnLst>
              <a:rect l="0" t="0" r="r" b="b"/>
              <a:pathLst>
                <a:path w="265" h="331">
                  <a:moveTo>
                    <a:pt x="0" y="331"/>
                  </a:moveTo>
                  <a:lnTo>
                    <a:pt x="0" y="331"/>
                  </a:lnTo>
                  <a:lnTo>
                    <a:pt x="0" y="7"/>
                  </a:lnTo>
                  <a:lnTo>
                    <a:pt x="70" y="7"/>
                  </a:lnTo>
                  <a:lnTo>
                    <a:pt x="70" y="41"/>
                  </a:lnTo>
                  <a:cubicBezTo>
                    <a:pt x="99" y="22"/>
                    <a:pt x="132" y="0"/>
                    <a:pt x="169" y="0"/>
                  </a:cubicBezTo>
                  <a:cubicBezTo>
                    <a:pt x="234" y="0"/>
                    <a:pt x="265" y="43"/>
                    <a:pt x="265" y="109"/>
                  </a:cubicBezTo>
                  <a:lnTo>
                    <a:pt x="265" y="331"/>
                  </a:lnTo>
                  <a:lnTo>
                    <a:pt x="188" y="331"/>
                  </a:lnTo>
                  <a:lnTo>
                    <a:pt x="188" y="120"/>
                  </a:lnTo>
                  <a:cubicBezTo>
                    <a:pt x="188" y="77"/>
                    <a:pt x="174" y="63"/>
                    <a:pt x="148" y="63"/>
                  </a:cubicBezTo>
                  <a:cubicBezTo>
                    <a:pt x="115" y="63"/>
                    <a:pt x="89" y="82"/>
                    <a:pt x="77" y="97"/>
                  </a:cubicBezTo>
                  <a:lnTo>
                    <a:pt x="77" y="331"/>
                  </a:lnTo>
                  <a:lnTo>
                    <a:pt x="0" y="33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2" name="Freeform 11"/>
            <p:cNvSpPr>
              <a:spLocks noEditPoints="1"/>
            </p:cNvSpPr>
            <p:nvPr userDrawn="1"/>
          </p:nvSpPr>
          <p:spPr bwMode="black">
            <a:xfrm>
              <a:off x="5303" y="4074"/>
              <a:ext cx="27" cy="32"/>
            </a:xfrm>
            <a:custGeom>
              <a:avLst/>
              <a:gdLst/>
              <a:ahLst/>
              <a:cxnLst>
                <a:cxn ang="0">
                  <a:pos x="140" y="63"/>
                </a:cxn>
                <a:cxn ang="0">
                  <a:pos x="140" y="63"/>
                </a:cxn>
                <a:cxn ang="0">
                  <a:pos x="77" y="169"/>
                </a:cxn>
                <a:cxn ang="0">
                  <a:pos x="140" y="275"/>
                </a:cxn>
                <a:cxn ang="0">
                  <a:pos x="203" y="169"/>
                </a:cxn>
                <a:cxn ang="0">
                  <a:pos x="140" y="63"/>
                </a:cxn>
                <a:cxn ang="0">
                  <a:pos x="140" y="63"/>
                </a:cxn>
                <a:cxn ang="0">
                  <a:pos x="140" y="0"/>
                </a:cxn>
                <a:cxn ang="0">
                  <a:pos x="140" y="0"/>
                </a:cxn>
                <a:cxn ang="0">
                  <a:pos x="280" y="169"/>
                </a:cxn>
                <a:cxn ang="0">
                  <a:pos x="140" y="337"/>
                </a:cxn>
                <a:cxn ang="0">
                  <a:pos x="0" y="169"/>
                </a:cxn>
                <a:cxn ang="0">
                  <a:pos x="140" y="0"/>
                </a:cxn>
              </a:cxnLst>
              <a:rect l="0" t="0" r="r" b="b"/>
              <a:pathLst>
                <a:path w="280" h="337">
                  <a:moveTo>
                    <a:pt x="140" y="63"/>
                  </a:moveTo>
                  <a:lnTo>
                    <a:pt x="140" y="63"/>
                  </a:lnTo>
                  <a:cubicBezTo>
                    <a:pt x="97" y="63"/>
                    <a:pt x="77" y="97"/>
                    <a:pt x="77" y="169"/>
                  </a:cubicBezTo>
                  <a:cubicBezTo>
                    <a:pt x="77" y="241"/>
                    <a:pt x="97" y="275"/>
                    <a:pt x="140" y="275"/>
                  </a:cubicBezTo>
                  <a:cubicBezTo>
                    <a:pt x="183" y="275"/>
                    <a:pt x="203" y="241"/>
                    <a:pt x="203" y="169"/>
                  </a:cubicBezTo>
                  <a:cubicBezTo>
                    <a:pt x="203" y="97"/>
                    <a:pt x="183" y="63"/>
                    <a:pt x="140" y="63"/>
                  </a:cubicBezTo>
                  <a:lnTo>
                    <a:pt x="140" y="63"/>
                  </a:lnTo>
                  <a:close/>
                  <a:moveTo>
                    <a:pt x="140" y="0"/>
                  </a:moveTo>
                  <a:lnTo>
                    <a:pt x="140" y="0"/>
                  </a:lnTo>
                  <a:cubicBezTo>
                    <a:pt x="227" y="0"/>
                    <a:pt x="280" y="66"/>
                    <a:pt x="280" y="169"/>
                  </a:cubicBezTo>
                  <a:cubicBezTo>
                    <a:pt x="280" y="272"/>
                    <a:pt x="227" y="337"/>
                    <a:pt x="140" y="337"/>
                  </a:cubicBezTo>
                  <a:cubicBezTo>
                    <a:pt x="53" y="337"/>
                    <a:pt x="0" y="272"/>
                    <a:pt x="0" y="169"/>
                  </a:cubicBezTo>
                  <a:cubicBezTo>
                    <a:pt x="0" y="66"/>
                    <a:pt x="53" y="0"/>
                    <a:pt x="14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3" name="Freeform 12"/>
            <p:cNvSpPr>
              <a:spLocks/>
            </p:cNvSpPr>
            <p:nvPr userDrawn="1"/>
          </p:nvSpPr>
          <p:spPr bwMode="black">
            <a:xfrm>
              <a:off x="5336" y="4062"/>
              <a:ext cx="8" cy="4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76" y="0"/>
                </a:cxn>
                <a:cxn ang="0">
                  <a:pos x="76" y="450"/>
                </a:cxn>
                <a:cxn ang="0">
                  <a:pos x="0" y="450"/>
                </a:cxn>
                <a:cxn ang="0">
                  <a:pos x="0" y="0"/>
                </a:cxn>
              </a:cxnLst>
              <a:rect l="0" t="0" r="r" b="b"/>
              <a:pathLst>
                <a:path w="76" h="450">
                  <a:moveTo>
                    <a:pt x="0" y="0"/>
                  </a:moveTo>
                  <a:lnTo>
                    <a:pt x="0" y="0"/>
                  </a:lnTo>
                  <a:lnTo>
                    <a:pt x="76" y="0"/>
                  </a:lnTo>
                  <a:lnTo>
                    <a:pt x="76" y="450"/>
                  </a:lnTo>
                  <a:lnTo>
                    <a:pt x="0" y="45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4" name="Freeform 13"/>
            <p:cNvSpPr>
              <a:spLocks noEditPoints="1"/>
            </p:cNvSpPr>
            <p:nvPr userDrawn="1"/>
          </p:nvSpPr>
          <p:spPr bwMode="black">
            <a:xfrm>
              <a:off x="5350" y="4074"/>
              <a:ext cx="26" cy="32"/>
            </a:xfrm>
            <a:custGeom>
              <a:avLst/>
              <a:gdLst/>
              <a:ahLst/>
              <a:cxnLst>
                <a:cxn ang="0">
                  <a:pos x="139" y="63"/>
                </a:cxn>
                <a:cxn ang="0">
                  <a:pos x="139" y="63"/>
                </a:cxn>
                <a:cxn ang="0">
                  <a:pos x="76" y="169"/>
                </a:cxn>
                <a:cxn ang="0">
                  <a:pos x="139" y="275"/>
                </a:cxn>
                <a:cxn ang="0">
                  <a:pos x="203" y="169"/>
                </a:cxn>
                <a:cxn ang="0">
                  <a:pos x="139" y="63"/>
                </a:cxn>
                <a:cxn ang="0">
                  <a:pos x="139" y="63"/>
                </a:cxn>
                <a:cxn ang="0">
                  <a:pos x="139" y="0"/>
                </a:cxn>
                <a:cxn ang="0">
                  <a:pos x="139" y="0"/>
                </a:cxn>
                <a:cxn ang="0">
                  <a:pos x="279" y="169"/>
                </a:cxn>
                <a:cxn ang="0">
                  <a:pos x="139" y="337"/>
                </a:cxn>
                <a:cxn ang="0">
                  <a:pos x="0" y="169"/>
                </a:cxn>
                <a:cxn ang="0">
                  <a:pos x="139" y="0"/>
                </a:cxn>
              </a:cxnLst>
              <a:rect l="0" t="0" r="r" b="b"/>
              <a:pathLst>
                <a:path w="279" h="337">
                  <a:moveTo>
                    <a:pt x="139" y="63"/>
                  </a:moveTo>
                  <a:lnTo>
                    <a:pt x="139" y="63"/>
                  </a:lnTo>
                  <a:cubicBezTo>
                    <a:pt x="97" y="63"/>
                    <a:pt x="76" y="97"/>
                    <a:pt x="76" y="169"/>
                  </a:cubicBezTo>
                  <a:cubicBezTo>
                    <a:pt x="76" y="241"/>
                    <a:pt x="97" y="275"/>
                    <a:pt x="139" y="275"/>
                  </a:cubicBezTo>
                  <a:cubicBezTo>
                    <a:pt x="182" y="275"/>
                    <a:pt x="203" y="241"/>
                    <a:pt x="203" y="169"/>
                  </a:cubicBezTo>
                  <a:cubicBezTo>
                    <a:pt x="203" y="97"/>
                    <a:pt x="182" y="63"/>
                    <a:pt x="139" y="63"/>
                  </a:cubicBezTo>
                  <a:lnTo>
                    <a:pt x="139" y="63"/>
                  </a:lnTo>
                  <a:close/>
                  <a:moveTo>
                    <a:pt x="139" y="0"/>
                  </a:moveTo>
                  <a:lnTo>
                    <a:pt x="139" y="0"/>
                  </a:lnTo>
                  <a:cubicBezTo>
                    <a:pt x="227" y="0"/>
                    <a:pt x="279" y="66"/>
                    <a:pt x="279" y="169"/>
                  </a:cubicBezTo>
                  <a:cubicBezTo>
                    <a:pt x="279" y="272"/>
                    <a:pt x="227" y="337"/>
                    <a:pt x="139" y="337"/>
                  </a:cubicBezTo>
                  <a:cubicBezTo>
                    <a:pt x="52" y="337"/>
                    <a:pt x="0" y="272"/>
                    <a:pt x="0" y="169"/>
                  </a:cubicBezTo>
                  <a:cubicBezTo>
                    <a:pt x="0" y="66"/>
                    <a:pt x="52" y="0"/>
                    <a:pt x="13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5" name="Freeform 14"/>
            <p:cNvSpPr>
              <a:spLocks noEditPoints="1"/>
            </p:cNvSpPr>
            <p:nvPr userDrawn="1"/>
          </p:nvSpPr>
          <p:spPr bwMode="black">
            <a:xfrm>
              <a:off x="5379" y="4074"/>
              <a:ext cx="28" cy="43"/>
            </a:xfrm>
            <a:custGeom>
              <a:avLst/>
              <a:gdLst/>
              <a:ahLst/>
              <a:cxnLst>
                <a:cxn ang="0">
                  <a:pos x="139" y="59"/>
                </a:cxn>
                <a:cxn ang="0">
                  <a:pos x="139" y="59"/>
                </a:cxn>
                <a:cxn ang="0">
                  <a:pos x="83" y="112"/>
                </a:cxn>
                <a:cxn ang="0">
                  <a:pos x="139" y="166"/>
                </a:cxn>
                <a:cxn ang="0">
                  <a:pos x="191" y="112"/>
                </a:cxn>
                <a:cxn ang="0">
                  <a:pos x="139" y="59"/>
                </a:cxn>
                <a:cxn ang="0">
                  <a:pos x="139" y="59"/>
                </a:cxn>
                <a:cxn ang="0">
                  <a:pos x="70" y="363"/>
                </a:cxn>
                <a:cxn ang="0">
                  <a:pos x="70" y="363"/>
                </a:cxn>
                <a:cxn ang="0">
                  <a:pos x="156" y="399"/>
                </a:cxn>
                <a:cxn ang="0">
                  <a:pos x="222" y="363"/>
                </a:cxn>
                <a:cxn ang="0">
                  <a:pos x="125" y="326"/>
                </a:cxn>
                <a:cxn ang="0">
                  <a:pos x="70" y="363"/>
                </a:cxn>
                <a:cxn ang="0">
                  <a:pos x="70" y="363"/>
                </a:cxn>
                <a:cxn ang="0">
                  <a:pos x="294" y="54"/>
                </a:cxn>
                <a:cxn ang="0">
                  <a:pos x="294" y="54"/>
                </a:cxn>
                <a:cxn ang="0">
                  <a:pos x="245" y="61"/>
                </a:cxn>
                <a:cxn ang="0">
                  <a:pos x="262" y="119"/>
                </a:cxn>
                <a:cxn ang="0">
                  <a:pos x="141" y="223"/>
                </a:cxn>
                <a:cxn ang="0">
                  <a:pos x="81" y="243"/>
                </a:cxn>
                <a:cxn ang="0">
                  <a:pos x="292" y="354"/>
                </a:cxn>
                <a:cxn ang="0">
                  <a:pos x="143" y="451"/>
                </a:cxn>
                <a:cxn ang="0">
                  <a:pos x="0" y="373"/>
                </a:cxn>
                <a:cxn ang="0">
                  <a:pos x="58" y="313"/>
                </a:cxn>
                <a:cxn ang="0">
                  <a:pos x="58" y="312"/>
                </a:cxn>
                <a:cxn ang="0">
                  <a:pos x="10" y="259"/>
                </a:cxn>
                <a:cxn ang="0">
                  <a:pos x="60" y="200"/>
                </a:cxn>
                <a:cxn ang="0">
                  <a:pos x="13" y="114"/>
                </a:cxn>
                <a:cxn ang="0">
                  <a:pos x="140" y="1"/>
                </a:cxn>
                <a:cxn ang="0">
                  <a:pos x="219" y="30"/>
                </a:cxn>
                <a:cxn ang="0">
                  <a:pos x="294" y="1"/>
                </a:cxn>
                <a:cxn ang="0">
                  <a:pos x="294" y="54"/>
                </a:cxn>
              </a:cxnLst>
              <a:rect l="0" t="0" r="r" b="b"/>
              <a:pathLst>
                <a:path w="294" h="451">
                  <a:moveTo>
                    <a:pt x="139" y="59"/>
                  </a:moveTo>
                  <a:lnTo>
                    <a:pt x="139" y="59"/>
                  </a:lnTo>
                  <a:cubicBezTo>
                    <a:pt x="106" y="59"/>
                    <a:pt x="83" y="83"/>
                    <a:pt x="83" y="112"/>
                  </a:cubicBezTo>
                  <a:cubicBezTo>
                    <a:pt x="83" y="142"/>
                    <a:pt x="106" y="166"/>
                    <a:pt x="139" y="166"/>
                  </a:cubicBezTo>
                  <a:cubicBezTo>
                    <a:pt x="168" y="166"/>
                    <a:pt x="191" y="142"/>
                    <a:pt x="191" y="112"/>
                  </a:cubicBezTo>
                  <a:cubicBezTo>
                    <a:pt x="191" y="83"/>
                    <a:pt x="168" y="59"/>
                    <a:pt x="139" y="59"/>
                  </a:cubicBezTo>
                  <a:lnTo>
                    <a:pt x="139" y="59"/>
                  </a:lnTo>
                  <a:close/>
                  <a:moveTo>
                    <a:pt x="70" y="363"/>
                  </a:moveTo>
                  <a:lnTo>
                    <a:pt x="70" y="363"/>
                  </a:lnTo>
                  <a:cubicBezTo>
                    <a:pt x="70" y="388"/>
                    <a:pt x="91" y="399"/>
                    <a:pt x="156" y="399"/>
                  </a:cubicBezTo>
                  <a:cubicBezTo>
                    <a:pt x="205" y="399"/>
                    <a:pt x="222" y="374"/>
                    <a:pt x="222" y="363"/>
                  </a:cubicBezTo>
                  <a:cubicBezTo>
                    <a:pt x="222" y="348"/>
                    <a:pt x="199" y="326"/>
                    <a:pt x="125" y="326"/>
                  </a:cubicBezTo>
                  <a:cubicBezTo>
                    <a:pt x="83" y="326"/>
                    <a:pt x="70" y="349"/>
                    <a:pt x="70" y="363"/>
                  </a:cubicBezTo>
                  <a:lnTo>
                    <a:pt x="70" y="363"/>
                  </a:lnTo>
                  <a:close/>
                  <a:moveTo>
                    <a:pt x="294" y="54"/>
                  </a:moveTo>
                  <a:lnTo>
                    <a:pt x="294" y="54"/>
                  </a:lnTo>
                  <a:cubicBezTo>
                    <a:pt x="276" y="54"/>
                    <a:pt x="257" y="54"/>
                    <a:pt x="245" y="61"/>
                  </a:cubicBezTo>
                  <a:cubicBezTo>
                    <a:pt x="255" y="75"/>
                    <a:pt x="262" y="94"/>
                    <a:pt x="262" y="119"/>
                  </a:cubicBezTo>
                  <a:cubicBezTo>
                    <a:pt x="262" y="180"/>
                    <a:pt x="221" y="223"/>
                    <a:pt x="141" y="223"/>
                  </a:cubicBezTo>
                  <a:cubicBezTo>
                    <a:pt x="107" y="223"/>
                    <a:pt x="81" y="225"/>
                    <a:pt x="81" y="243"/>
                  </a:cubicBezTo>
                  <a:cubicBezTo>
                    <a:pt x="81" y="296"/>
                    <a:pt x="292" y="225"/>
                    <a:pt x="292" y="354"/>
                  </a:cubicBezTo>
                  <a:cubicBezTo>
                    <a:pt x="292" y="400"/>
                    <a:pt x="246" y="451"/>
                    <a:pt x="143" y="451"/>
                  </a:cubicBezTo>
                  <a:cubicBezTo>
                    <a:pt x="57" y="451"/>
                    <a:pt x="0" y="424"/>
                    <a:pt x="0" y="373"/>
                  </a:cubicBezTo>
                  <a:cubicBezTo>
                    <a:pt x="0" y="333"/>
                    <a:pt x="30" y="313"/>
                    <a:pt x="58" y="313"/>
                  </a:cubicBezTo>
                  <a:lnTo>
                    <a:pt x="58" y="312"/>
                  </a:lnTo>
                  <a:cubicBezTo>
                    <a:pt x="43" y="303"/>
                    <a:pt x="10" y="295"/>
                    <a:pt x="10" y="259"/>
                  </a:cubicBezTo>
                  <a:cubicBezTo>
                    <a:pt x="10" y="228"/>
                    <a:pt x="46" y="205"/>
                    <a:pt x="60" y="200"/>
                  </a:cubicBezTo>
                  <a:cubicBezTo>
                    <a:pt x="34" y="179"/>
                    <a:pt x="13" y="154"/>
                    <a:pt x="13" y="114"/>
                  </a:cubicBezTo>
                  <a:cubicBezTo>
                    <a:pt x="13" y="57"/>
                    <a:pt x="56" y="1"/>
                    <a:pt x="140" y="1"/>
                  </a:cubicBezTo>
                  <a:cubicBezTo>
                    <a:pt x="167" y="1"/>
                    <a:pt x="199" y="13"/>
                    <a:pt x="219" y="30"/>
                  </a:cubicBezTo>
                  <a:cubicBezTo>
                    <a:pt x="234" y="10"/>
                    <a:pt x="258" y="0"/>
                    <a:pt x="294" y="1"/>
                  </a:cubicBezTo>
                  <a:lnTo>
                    <a:pt x="294" y="5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6" name="Freeform 15"/>
            <p:cNvSpPr>
              <a:spLocks noEditPoints="1"/>
            </p:cNvSpPr>
            <p:nvPr userDrawn="1"/>
          </p:nvSpPr>
          <p:spPr bwMode="black">
            <a:xfrm>
              <a:off x="5412" y="4062"/>
              <a:ext cx="7" cy="44"/>
            </a:xfrm>
            <a:custGeom>
              <a:avLst/>
              <a:gdLst/>
              <a:ahLst/>
              <a:cxnLst>
                <a:cxn ang="0">
                  <a:pos x="77" y="362"/>
                </a:cxn>
                <a:cxn ang="0">
                  <a:pos x="77" y="362"/>
                </a:cxn>
                <a:cxn ang="0">
                  <a:pos x="77" y="457"/>
                </a:cxn>
                <a:cxn ang="0">
                  <a:pos x="0" y="457"/>
                </a:cxn>
                <a:cxn ang="0">
                  <a:pos x="0" y="133"/>
                </a:cxn>
                <a:cxn ang="0">
                  <a:pos x="77" y="133"/>
                </a:cxn>
                <a:cxn ang="0">
                  <a:pos x="77" y="362"/>
                </a:cxn>
                <a:cxn ang="0">
                  <a:pos x="77" y="36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77" y="0"/>
                </a:cxn>
                <a:cxn ang="0">
                  <a:pos x="77" y="73"/>
                </a:cxn>
                <a:cxn ang="0">
                  <a:pos x="0" y="73"/>
                </a:cxn>
                <a:cxn ang="0">
                  <a:pos x="0" y="0"/>
                </a:cxn>
              </a:cxnLst>
              <a:rect l="0" t="0" r="r" b="b"/>
              <a:pathLst>
                <a:path w="77" h="457">
                  <a:moveTo>
                    <a:pt x="77" y="362"/>
                  </a:moveTo>
                  <a:lnTo>
                    <a:pt x="77" y="362"/>
                  </a:lnTo>
                  <a:lnTo>
                    <a:pt x="77" y="457"/>
                  </a:lnTo>
                  <a:lnTo>
                    <a:pt x="0" y="457"/>
                  </a:lnTo>
                  <a:lnTo>
                    <a:pt x="0" y="133"/>
                  </a:lnTo>
                  <a:lnTo>
                    <a:pt x="77" y="133"/>
                  </a:lnTo>
                  <a:lnTo>
                    <a:pt x="77" y="362"/>
                  </a:lnTo>
                  <a:lnTo>
                    <a:pt x="77" y="362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77" y="0"/>
                  </a:lnTo>
                  <a:lnTo>
                    <a:pt x="77" y="73"/>
                  </a:lnTo>
                  <a:lnTo>
                    <a:pt x="0" y="7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7" name="Freeform 16"/>
            <p:cNvSpPr>
              <a:spLocks noEditPoints="1"/>
            </p:cNvSpPr>
            <p:nvPr userDrawn="1"/>
          </p:nvSpPr>
          <p:spPr bwMode="black">
            <a:xfrm>
              <a:off x="5425" y="4074"/>
              <a:ext cx="26" cy="32"/>
            </a:xfrm>
            <a:custGeom>
              <a:avLst/>
              <a:gdLst/>
              <a:ahLst/>
              <a:cxnLst>
                <a:cxn ang="0">
                  <a:pos x="201" y="129"/>
                </a:cxn>
                <a:cxn ang="0">
                  <a:pos x="201" y="129"/>
                </a:cxn>
                <a:cxn ang="0">
                  <a:pos x="139" y="58"/>
                </a:cxn>
                <a:cxn ang="0">
                  <a:pos x="77" y="129"/>
                </a:cxn>
                <a:cxn ang="0">
                  <a:pos x="201" y="129"/>
                </a:cxn>
                <a:cxn ang="0">
                  <a:pos x="201" y="129"/>
                </a:cxn>
                <a:cxn ang="0">
                  <a:pos x="77" y="181"/>
                </a:cxn>
                <a:cxn ang="0">
                  <a:pos x="77" y="181"/>
                </a:cxn>
                <a:cxn ang="0">
                  <a:pos x="144" y="275"/>
                </a:cxn>
                <a:cxn ang="0">
                  <a:pos x="216" y="236"/>
                </a:cxn>
                <a:cxn ang="0">
                  <a:pos x="272" y="271"/>
                </a:cxn>
                <a:cxn ang="0">
                  <a:pos x="137" y="337"/>
                </a:cxn>
                <a:cxn ang="0">
                  <a:pos x="0" y="169"/>
                </a:cxn>
                <a:cxn ang="0">
                  <a:pos x="140" y="0"/>
                </a:cxn>
                <a:cxn ang="0">
                  <a:pos x="272" y="149"/>
                </a:cxn>
                <a:cxn ang="0">
                  <a:pos x="272" y="181"/>
                </a:cxn>
                <a:cxn ang="0">
                  <a:pos x="77" y="181"/>
                </a:cxn>
              </a:cxnLst>
              <a:rect l="0" t="0" r="r" b="b"/>
              <a:pathLst>
                <a:path w="272" h="337">
                  <a:moveTo>
                    <a:pt x="201" y="129"/>
                  </a:moveTo>
                  <a:lnTo>
                    <a:pt x="201" y="129"/>
                  </a:lnTo>
                  <a:cubicBezTo>
                    <a:pt x="200" y="84"/>
                    <a:pt x="176" y="58"/>
                    <a:pt x="139" y="58"/>
                  </a:cubicBezTo>
                  <a:cubicBezTo>
                    <a:pt x="102" y="58"/>
                    <a:pt x="78" y="84"/>
                    <a:pt x="77" y="129"/>
                  </a:cubicBezTo>
                  <a:lnTo>
                    <a:pt x="201" y="129"/>
                  </a:lnTo>
                  <a:lnTo>
                    <a:pt x="201" y="129"/>
                  </a:lnTo>
                  <a:close/>
                  <a:moveTo>
                    <a:pt x="77" y="181"/>
                  </a:moveTo>
                  <a:lnTo>
                    <a:pt x="77" y="181"/>
                  </a:lnTo>
                  <a:cubicBezTo>
                    <a:pt x="78" y="249"/>
                    <a:pt x="108" y="275"/>
                    <a:pt x="144" y="275"/>
                  </a:cubicBezTo>
                  <a:cubicBezTo>
                    <a:pt x="180" y="275"/>
                    <a:pt x="197" y="258"/>
                    <a:pt x="216" y="236"/>
                  </a:cubicBezTo>
                  <a:lnTo>
                    <a:pt x="272" y="271"/>
                  </a:lnTo>
                  <a:cubicBezTo>
                    <a:pt x="242" y="317"/>
                    <a:pt x="199" y="337"/>
                    <a:pt x="137" y="337"/>
                  </a:cubicBezTo>
                  <a:cubicBezTo>
                    <a:pt x="53" y="337"/>
                    <a:pt x="0" y="272"/>
                    <a:pt x="0" y="169"/>
                  </a:cubicBezTo>
                  <a:cubicBezTo>
                    <a:pt x="0" y="66"/>
                    <a:pt x="53" y="0"/>
                    <a:pt x="140" y="0"/>
                  </a:cubicBezTo>
                  <a:cubicBezTo>
                    <a:pt x="225" y="0"/>
                    <a:pt x="272" y="72"/>
                    <a:pt x="272" y="149"/>
                  </a:cubicBezTo>
                  <a:lnTo>
                    <a:pt x="272" y="181"/>
                  </a:lnTo>
                  <a:lnTo>
                    <a:pt x="77" y="1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8" name="Freeform 17"/>
            <p:cNvSpPr>
              <a:spLocks/>
            </p:cNvSpPr>
            <p:nvPr userDrawn="1"/>
          </p:nvSpPr>
          <p:spPr bwMode="black">
            <a:xfrm>
              <a:off x="5455" y="4074"/>
              <a:ext cx="23" cy="32"/>
            </a:xfrm>
            <a:custGeom>
              <a:avLst/>
              <a:gdLst/>
              <a:ahLst/>
              <a:cxnLst>
                <a:cxn ang="0">
                  <a:pos x="182" y="92"/>
                </a:cxn>
                <a:cxn ang="0">
                  <a:pos x="182" y="92"/>
                </a:cxn>
                <a:cxn ang="0">
                  <a:pos x="122" y="58"/>
                </a:cxn>
                <a:cxn ang="0">
                  <a:pos x="79" y="90"/>
                </a:cxn>
                <a:cxn ang="0">
                  <a:pos x="240" y="240"/>
                </a:cxn>
                <a:cxn ang="0">
                  <a:pos x="121" y="337"/>
                </a:cxn>
                <a:cxn ang="0">
                  <a:pos x="0" y="272"/>
                </a:cxn>
                <a:cxn ang="0">
                  <a:pos x="51" y="233"/>
                </a:cxn>
                <a:cxn ang="0">
                  <a:pos x="126" y="280"/>
                </a:cxn>
                <a:cxn ang="0">
                  <a:pos x="172" y="243"/>
                </a:cxn>
                <a:cxn ang="0">
                  <a:pos x="11" y="94"/>
                </a:cxn>
                <a:cxn ang="0">
                  <a:pos x="117" y="0"/>
                </a:cxn>
                <a:cxn ang="0">
                  <a:pos x="231" y="50"/>
                </a:cxn>
                <a:cxn ang="0">
                  <a:pos x="182" y="92"/>
                </a:cxn>
              </a:cxnLst>
              <a:rect l="0" t="0" r="r" b="b"/>
              <a:pathLst>
                <a:path w="240" h="337">
                  <a:moveTo>
                    <a:pt x="182" y="92"/>
                  </a:moveTo>
                  <a:lnTo>
                    <a:pt x="182" y="92"/>
                  </a:lnTo>
                  <a:cubicBezTo>
                    <a:pt x="167" y="75"/>
                    <a:pt x="146" y="58"/>
                    <a:pt x="122" y="58"/>
                  </a:cubicBezTo>
                  <a:cubicBezTo>
                    <a:pt x="92" y="58"/>
                    <a:pt x="79" y="70"/>
                    <a:pt x="79" y="90"/>
                  </a:cubicBezTo>
                  <a:cubicBezTo>
                    <a:pt x="79" y="145"/>
                    <a:pt x="240" y="121"/>
                    <a:pt x="240" y="240"/>
                  </a:cubicBezTo>
                  <a:cubicBezTo>
                    <a:pt x="240" y="307"/>
                    <a:pt x="189" y="337"/>
                    <a:pt x="121" y="337"/>
                  </a:cubicBezTo>
                  <a:cubicBezTo>
                    <a:pt x="70" y="337"/>
                    <a:pt x="28" y="314"/>
                    <a:pt x="0" y="272"/>
                  </a:cubicBezTo>
                  <a:lnTo>
                    <a:pt x="51" y="233"/>
                  </a:lnTo>
                  <a:cubicBezTo>
                    <a:pt x="69" y="258"/>
                    <a:pt x="93" y="280"/>
                    <a:pt x="126" y="280"/>
                  </a:cubicBezTo>
                  <a:cubicBezTo>
                    <a:pt x="153" y="280"/>
                    <a:pt x="172" y="265"/>
                    <a:pt x="172" y="243"/>
                  </a:cubicBezTo>
                  <a:cubicBezTo>
                    <a:pt x="172" y="188"/>
                    <a:pt x="11" y="208"/>
                    <a:pt x="11" y="94"/>
                  </a:cubicBezTo>
                  <a:cubicBezTo>
                    <a:pt x="11" y="34"/>
                    <a:pt x="62" y="0"/>
                    <a:pt x="117" y="0"/>
                  </a:cubicBezTo>
                  <a:cubicBezTo>
                    <a:pt x="160" y="0"/>
                    <a:pt x="203" y="16"/>
                    <a:pt x="231" y="50"/>
                  </a:cubicBezTo>
                  <a:lnTo>
                    <a:pt x="182" y="9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9" name="Freeform 18"/>
            <p:cNvSpPr>
              <a:spLocks noEditPoints="1"/>
            </p:cNvSpPr>
            <p:nvPr userDrawn="1"/>
          </p:nvSpPr>
          <p:spPr bwMode="black">
            <a:xfrm>
              <a:off x="5279" y="3850"/>
              <a:ext cx="162" cy="185"/>
            </a:xfrm>
            <a:custGeom>
              <a:avLst/>
              <a:gdLst/>
              <a:ahLst/>
              <a:cxnLst>
                <a:cxn ang="0">
                  <a:pos x="554" y="560"/>
                </a:cxn>
                <a:cxn ang="0">
                  <a:pos x="554" y="560"/>
                </a:cxn>
                <a:cxn ang="0">
                  <a:pos x="850" y="406"/>
                </a:cxn>
                <a:cxn ang="0">
                  <a:pos x="1121" y="674"/>
                </a:cxn>
                <a:cxn ang="0">
                  <a:pos x="1123" y="733"/>
                </a:cxn>
                <a:cxn ang="0">
                  <a:pos x="10" y="1398"/>
                </a:cxn>
                <a:cxn ang="0">
                  <a:pos x="583" y="1920"/>
                </a:cxn>
                <a:cxn ang="0">
                  <a:pos x="1148" y="1665"/>
                </a:cxn>
                <a:cxn ang="0">
                  <a:pos x="1174" y="1883"/>
                </a:cxn>
                <a:cxn ang="0">
                  <a:pos x="1692" y="1883"/>
                </a:cxn>
                <a:cxn ang="0">
                  <a:pos x="1656" y="1607"/>
                </a:cxn>
                <a:cxn ang="0">
                  <a:pos x="1656" y="646"/>
                </a:cxn>
                <a:cxn ang="0">
                  <a:pos x="1487" y="168"/>
                </a:cxn>
                <a:cxn ang="0">
                  <a:pos x="912" y="0"/>
                </a:cxn>
                <a:cxn ang="0">
                  <a:pos x="313" y="158"/>
                </a:cxn>
                <a:cxn ang="0">
                  <a:pos x="313" y="158"/>
                </a:cxn>
                <a:cxn ang="0">
                  <a:pos x="554" y="560"/>
                </a:cxn>
                <a:cxn ang="0">
                  <a:pos x="554" y="560"/>
                </a:cxn>
                <a:cxn ang="0">
                  <a:pos x="554" y="560"/>
                </a:cxn>
                <a:cxn ang="0">
                  <a:pos x="1050" y="1417"/>
                </a:cxn>
                <a:cxn ang="0">
                  <a:pos x="1050" y="1417"/>
                </a:cxn>
                <a:cxn ang="0">
                  <a:pos x="781" y="1570"/>
                </a:cxn>
                <a:cxn ang="0">
                  <a:pos x="507" y="1340"/>
                </a:cxn>
                <a:cxn ang="0">
                  <a:pos x="1123" y="1002"/>
                </a:cxn>
                <a:cxn ang="0">
                  <a:pos x="1123" y="1072"/>
                </a:cxn>
                <a:cxn ang="0">
                  <a:pos x="1050" y="1417"/>
                </a:cxn>
              </a:cxnLst>
              <a:rect l="0" t="0" r="r" b="b"/>
              <a:pathLst>
                <a:path w="1692" h="1920">
                  <a:moveTo>
                    <a:pt x="554" y="560"/>
                  </a:moveTo>
                  <a:lnTo>
                    <a:pt x="554" y="560"/>
                  </a:lnTo>
                  <a:cubicBezTo>
                    <a:pt x="594" y="452"/>
                    <a:pt x="703" y="406"/>
                    <a:pt x="850" y="406"/>
                  </a:cubicBezTo>
                  <a:cubicBezTo>
                    <a:pt x="1059" y="406"/>
                    <a:pt x="1119" y="552"/>
                    <a:pt x="1121" y="674"/>
                  </a:cubicBezTo>
                  <a:lnTo>
                    <a:pt x="1123" y="733"/>
                  </a:lnTo>
                  <a:cubicBezTo>
                    <a:pt x="544" y="761"/>
                    <a:pt x="0" y="869"/>
                    <a:pt x="10" y="1398"/>
                  </a:cubicBezTo>
                  <a:cubicBezTo>
                    <a:pt x="17" y="1768"/>
                    <a:pt x="353" y="1920"/>
                    <a:pt x="583" y="1920"/>
                  </a:cubicBezTo>
                  <a:cubicBezTo>
                    <a:pt x="851" y="1919"/>
                    <a:pt x="1001" y="1848"/>
                    <a:pt x="1148" y="1665"/>
                  </a:cubicBezTo>
                  <a:cubicBezTo>
                    <a:pt x="1150" y="1742"/>
                    <a:pt x="1160" y="1824"/>
                    <a:pt x="1174" y="1883"/>
                  </a:cubicBezTo>
                  <a:lnTo>
                    <a:pt x="1692" y="1883"/>
                  </a:lnTo>
                  <a:cubicBezTo>
                    <a:pt x="1663" y="1792"/>
                    <a:pt x="1656" y="1701"/>
                    <a:pt x="1656" y="1607"/>
                  </a:cubicBezTo>
                  <a:lnTo>
                    <a:pt x="1656" y="646"/>
                  </a:lnTo>
                  <a:cubicBezTo>
                    <a:pt x="1656" y="412"/>
                    <a:pt x="1612" y="282"/>
                    <a:pt x="1487" y="168"/>
                  </a:cubicBezTo>
                  <a:cubicBezTo>
                    <a:pt x="1368" y="60"/>
                    <a:pt x="1174" y="0"/>
                    <a:pt x="912" y="0"/>
                  </a:cubicBezTo>
                  <a:cubicBezTo>
                    <a:pt x="671" y="0"/>
                    <a:pt x="465" y="54"/>
                    <a:pt x="313" y="158"/>
                  </a:cubicBezTo>
                  <a:lnTo>
                    <a:pt x="313" y="158"/>
                  </a:lnTo>
                  <a:cubicBezTo>
                    <a:pt x="439" y="257"/>
                    <a:pt x="521" y="395"/>
                    <a:pt x="554" y="560"/>
                  </a:cubicBezTo>
                  <a:lnTo>
                    <a:pt x="554" y="560"/>
                  </a:lnTo>
                  <a:lnTo>
                    <a:pt x="554" y="560"/>
                  </a:lnTo>
                  <a:close/>
                  <a:moveTo>
                    <a:pt x="1050" y="1417"/>
                  </a:moveTo>
                  <a:lnTo>
                    <a:pt x="1050" y="1417"/>
                  </a:lnTo>
                  <a:cubicBezTo>
                    <a:pt x="988" y="1512"/>
                    <a:pt x="890" y="1570"/>
                    <a:pt x="781" y="1570"/>
                  </a:cubicBezTo>
                  <a:cubicBezTo>
                    <a:pt x="632" y="1570"/>
                    <a:pt x="507" y="1502"/>
                    <a:pt x="507" y="1340"/>
                  </a:cubicBezTo>
                  <a:cubicBezTo>
                    <a:pt x="507" y="1102"/>
                    <a:pt x="856" y="1017"/>
                    <a:pt x="1123" y="1002"/>
                  </a:cubicBezTo>
                  <a:lnTo>
                    <a:pt x="1123" y="1072"/>
                  </a:lnTo>
                  <a:cubicBezTo>
                    <a:pt x="1123" y="1227"/>
                    <a:pt x="1120" y="1311"/>
                    <a:pt x="1050" y="141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0" name="Freeform 19"/>
            <p:cNvSpPr>
              <a:spLocks/>
            </p:cNvSpPr>
            <p:nvPr userDrawn="1"/>
          </p:nvSpPr>
          <p:spPr bwMode="black">
            <a:xfrm>
              <a:off x="5165" y="3850"/>
              <a:ext cx="166" cy="185"/>
            </a:xfrm>
            <a:custGeom>
              <a:avLst/>
              <a:gdLst/>
              <a:ahLst/>
              <a:cxnLst>
                <a:cxn ang="0">
                  <a:pos x="1172" y="1377"/>
                </a:cxn>
                <a:cxn ang="0">
                  <a:pos x="1172" y="1377"/>
                </a:cxn>
                <a:cxn ang="0">
                  <a:pos x="1172" y="1411"/>
                </a:cxn>
                <a:cxn ang="0">
                  <a:pos x="1173" y="1426"/>
                </a:cxn>
                <a:cxn ang="0">
                  <a:pos x="1358" y="1802"/>
                </a:cxn>
                <a:cxn ang="0">
                  <a:pos x="891" y="1920"/>
                </a:cxn>
                <a:cxn ang="0">
                  <a:pos x="0" y="978"/>
                </a:cxn>
                <a:cxn ang="0">
                  <a:pos x="924" y="0"/>
                </a:cxn>
                <a:cxn ang="0">
                  <a:pos x="1730" y="662"/>
                </a:cxn>
                <a:cxn ang="0">
                  <a:pos x="1222" y="662"/>
                </a:cxn>
                <a:cxn ang="0">
                  <a:pos x="942" y="407"/>
                </a:cxn>
                <a:cxn ang="0">
                  <a:pos x="598" y="934"/>
                </a:cxn>
                <a:cxn ang="0">
                  <a:pos x="943" y="1484"/>
                </a:cxn>
                <a:cxn ang="0">
                  <a:pos x="1172" y="1377"/>
                </a:cxn>
                <a:cxn ang="0">
                  <a:pos x="1172" y="1377"/>
                </a:cxn>
              </a:cxnLst>
              <a:rect l="0" t="0" r="r" b="b"/>
              <a:pathLst>
                <a:path w="1730" h="1920">
                  <a:moveTo>
                    <a:pt x="1172" y="1377"/>
                  </a:moveTo>
                  <a:lnTo>
                    <a:pt x="1172" y="1377"/>
                  </a:lnTo>
                  <a:cubicBezTo>
                    <a:pt x="1172" y="1389"/>
                    <a:pt x="1172" y="1399"/>
                    <a:pt x="1172" y="1411"/>
                  </a:cubicBezTo>
                  <a:cubicBezTo>
                    <a:pt x="1172" y="1416"/>
                    <a:pt x="1173" y="1421"/>
                    <a:pt x="1173" y="1426"/>
                  </a:cubicBezTo>
                  <a:cubicBezTo>
                    <a:pt x="1182" y="1615"/>
                    <a:pt x="1272" y="1733"/>
                    <a:pt x="1358" y="1802"/>
                  </a:cubicBezTo>
                  <a:cubicBezTo>
                    <a:pt x="1215" y="1885"/>
                    <a:pt x="1043" y="1920"/>
                    <a:pt x="891" y="1920"/>
                  </a:cubicBezTo>
                  <a:cubicBezTo>
                    <a:pt x="331" y="1920"/>
                    <a:pt x="0" y="1523"/>
                    <a:pt x="0" y="978"/>
                  </a:cubicBezTo>
                  <a:cubicBezTo>
                    <a:pt x="0" y="410"/>
                    <a:pt x="342" y="0"/>
                    <a:pt x="924" y="0"/>
                  </a:cubicBezTo>
                  <a:cubicBezTo>
                    <a:pt x="1346" y="0"/>
                    <a:pt x="1693" y="224"/>
                    <a:pt x="1730" y="662"/>
                  </a:cubicBezTo>
                  <a:lnTo>
                    <a:pt x="1222" y="662"/>
                  </a:lnTo>
                  <a:cubicBezTo>
                    <a:pt x="1222" y="495"/>
                    <a:pt x="1105" y="407"/>
                    <a:pt x="942" y="407"/>
                  </a:cubicBezTo>
                  <a:cubicBezTo>
                    <a:pt x="679" y="407"/>
                    <a:pt x="598" y="592"/>
                    <a:pt x="598" y="934"/>
                  </a:cubicBezTo>
                  <a:cubicBezTo>
                    <a:pt x="598" y="1281"/>
                    <a:pt x="674" y="1484"/>
                    <a:pt x="943" y="1484"/>
                  </a:cubicBezTo>
                  <a:cubicBezTo>
                    <a:pt x="1041" y="1484"/>
                    <a:pt x="1125" y="1448"/>
                    <a:pt x="1172" y="1377"/>
                  </a:cubicBezTo>
                  <a:lnTo>
                    <a:pt x="1172" y="137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12995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6" r:id="rId1"/>
    <p:sldLayoutId id="2147483815" r:id="rId2"/>
    <p:sldLayoutId id="2147483816" r:id="rId3"/>
    <p:sldLayoutId id="2147483817" r:id="rId4"/>
    <p:sldLayoutId id="2147483818" r:id="rId5"/>
    <p:sldLayoutId id="2147483823" r:id="rId6"/>
    <p:sldLayoutId id="2147483824" r:id="rId7"/>
    <p:sldLayoutId id="2147483825" r:id="rId8"/>
    <p:sldLayoutId id="2147483826" r:id="rId9"/>
    <p:sldLayoutId id="2147483827" r:id="rId10"/>
    <p:sldLayoutId id="214748382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lang="en-US" sz="2800" b="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lnSpc>
          <a:spcPts val="2880"/>
        </a:lnSpc>
        <a:spcBef>
          <a:spcPts val="1200"/>
        </a:spcBef>
        <a:spcAft>
          <a:spcPts val="200"/>
        </a:spcAft>
        <a:buClr>
          <a:schemeClr val="tx1"/>
        </a:buClr>
        <a:buFont typeface="Wingdings" charset="2"/>
        <a:buChar char="§"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79450" indent="-28575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tx1"/>
        </a:buClr>
        <a:buFont typeface="Arial"/>
        <a:buChar char="–"/>
        <a:defRPr sz="2000" b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77900" indent="-22860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tx1"/>
        </a:buClr>
        <a:buFont typeface="Wingdings" charset="2"/>
        <a:buChar char="§"/>
        <a:defRPr sz="1800" b="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20800" marR="0" indent="-228600" algn="l" defTabSz="457200" rtl="0" eaLnBrk="1" fontAlgn="auto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tx1"/>
        </a:buClr>
        <a:buSzTx/>
        <a:buFont typeface="Arial"/>
        <a:buChar char="–"/>
        <a:tabLst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tx1"/>
        </a:buClr>
        <a:buFont typeface="Wingdings" charset="2"/>
        <a:buChar char="§"/>
        <a:tabLst/>
        <a:defRPr sz="1400" b="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black">
          <a:xfrm>
            <a:off x="438193" y="1164005"/>
            <a:ext cx="8229600" cy="144072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Divider Slide - Title Case, Calibri 36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</p:spTree>
    <p:extLst>
      <p:ext uri="{BB962C8B-B14F-4D97-AF65-F5344CB8AC3E}">
        <p14:creationId xmlns:p14="http://schemas.microsoft.com/office/powerpoint/2010/main" val="2737094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4" r:id="rId1"/>
    <p:sldLayoutId id="2147483846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Font typeface="Arial" pitchFamily="34" charset="0"/>
        <a:buNone/>
        <a:defRPr kumimoji="0" lang="en-US" sz="3600" b="0" i="0" u="none" strike="noStrike" kern="1200" cap="none" spc="0" normalizeH="0" baseline="0" noProof="0" dirty="0">
          <a:ln>
            <a:noFill/>
          </a:ln>
          <a:solidFill>
            <a:schemeClr val="bg1"/>
          </a:solidFill>
          <a:effectLst/>
          <a:uLnTx/>
          <a:uFillTx/>
          <a:latin typeface="+mn-lt"/>
          <a:ea typeface="+mn-ea"/>
          <a:cs typeface="+mn-cs"/>
        </a:defRPr>
      </a:lvl1pPr>
    </p:titleStyle>
    <p:bodyStyle>
      <a:lvl1pPr marL="342900" indent="-342900" algn="l" defTabSz="457200" rtl="0" eaLnBrk="1" latinLnBrk="0" hangingPunct="1">
        <a:lnSpc>
          <a:spcPts val="2880"/>
        </a:lnSpc>
        <a:spcBef>
          <a:spcPts val="1200"/>
        </a:spcBef>
        <a:spcAft>
          <a:spcPts val="200"/>
        </a:spcAft>
        <a:buClr>
          <a:schemeClr val="bg1"/>
        </a:buClr>
        <a:buFont typeface="Wingdings" charset="2"/>
        <a:buChar char="§"/>
        <a:defRPr sz="2400" b="0" kern="1200">
          <a:solidFill>
            <a:schemeClr val="bg1"/>
          </a:solidFill>
          <a:latin typeface="+mn-lt"/>
          <a:ea typeface="+mn-ea"/>
          <a:cs typeface="+mn-cs"/>
        </a:defRPr>
      </a:lvl1pPr>
      <a:lvl2pPr marL="679450" indent="-28575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bg1"/>
        </a:buClr>
        <a:buFont typeface="Arial"/>
        <a:buChar char="–"/>
        <a:defRPr sz="2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977900" indent="-22860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bg1"/>
        </a:buClr>
        <a:buFont typeface="Wingdings" charset="2"/>
        <a:buChar char="§"/>
        <a:defRPr sz="1800" b="0" kern="1200">
          <a:solidFill>
            <a:schemeClr val="bg1"/>
          </a:solidFill>
          <a:latin typeface="+mn-lt"/>
          <a:ea typeface="+mn-ea"/>
          <a:cs typeface="+mn-cs"/>
        </a:defRPr>
      </a:lvl3pPr>
      <a:lvl4pPr marL="1320800" marR="0" indent="-228600" algn="l" defTabSz="457200" rtl="0" eaLnBrk="1" fontAlgn="auto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bg1"/>
        </a:buClr>
        <a:buSzTx/>
        <a:buFont typeface="Arial"/>
        <a:buChar char="–"/>
        <a:tabLst/>
        <a:defRPr sz="1600" b="0" kern="1200">
          <a:solidFill>
            <a:schemeClr val="bg1"/>
          </a:solidFill>
          <a:latin typeface="+mn-lt"/>
          <a:ea typeface="+mn-ea"/>
          <a:cs typeface="+mn-cs"/>
        </a:defRPr>
      </a:lvl4pPr>
      <a:lvl5pPr marL="1600200" indent="-22860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bg1"/>
        </a:buClr>
        <a:buFont typeface="Wingdings" charset="2"/>
        <a:buChar char="§"/>
        <a:tabLst/>
        <a:defRPr sz="1600" b="0" kern="1200" baseline="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7" Type="http://schemas.openxmlformats.org/officeDocument/2006/relationships/image" Target="../media/image16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tiff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7" Type="http://schemas.openxmlformats.org/officeDocument/2006/relationships/image" Target="../media/image15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tiff"/><Relationship Id="rId5" Type="http://schemas.openxmlformats.org/officeDocument/2006/relationships/image" Target="../media/image13.tiff"/><Relationship Id="rId4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cawiki.ca.com/pages/viewpage.action?pageId=77476183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627" y="859538"/>
            <a:ext cx="6983795" cy="978729"/>
          </a:xfrm>
          <a:prstGeom prst="rect">
            <a:avLst/>
          </a:prstGeom>
        </p:spPr>
        <p:txBody>
          <a:bodyPr/>
          <a:lstStyle/>
          <a:p>
            <a:r>
              <a:rPr lang="en-US" sz="3200" dirty="0" err="1"/>
              <a:t>DocGen</a:t>
            </a:r>
            <a:r>
              <a:rPr lang="en-US" sz="3200" dirty="0"/>
              <a:t> 1.0 </a:t>
            </a:r>
            <a:br>
              <a:rPr lang="en-US" sz="3200" dirty="0"/>
            </a:br>
            <a:r>
              <a:rPr lang="en-US" sz="3200" dirty="0"/>
              <a:t>(Documentation Generator)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533627" y="2872231"/>
            <a:ext cx="6456116" cy="226626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u="sng" dirty="0"/>
              <a:t>Team </a:t>
            </a:r>
            <a:r>
              <a:rPr lang="en-US" u="sng"/>
              <a:t>DocGen</a:t>
            </a:r>
            <a:endParaRPr lang="en-US" u="sng" dirty="0"/>
          </a:p>
          <a:p>
            <a:r>
              <a:rPr lang="en-US" dirty="0" err="1"/>
              <a:t>Shanker</a:t>
            </a:r>
            <a:r>
              <a:rPr lang="en-US" dirty="0"/>
              <a:t> </a:t>
            </a:r>
            <a:r>
              <a:rPr lang="en-US" dirty="0" err="1"/>
              <a:t>Perumalla</a:t>
            </a:r>
            <a:endParaRPr lang="en-US" dirty="0"/>
          </a:p>
          <a:p>
            <a:r>
              <a:rPr lang="en-US" dirty="0"/>
              <a:t>Suresh </a:t>
            </a:r>
            <a:r>
              <a:rPr lang="en-US" dirty="0" err="1"/>
              <a:t>Kumara</a:t>
            </a:r>
            <a:endParaRPr lang="en-US" dirty="0"/>
          </a:p>
          <a:p>
            <a:r>
              <a:rPr lang="en-US" dirty="0"/>
              <a:t>Radha Balasubramaniam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533627" y="5688387"/>
            <a:ext cx="6456116" cy="4186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25/06/2018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2FB05B-C432-0B42-9659-37433C193178}"/>
              </a:ext>
            </a:extLst>
          </p:cNvPr>
          <p:cNvSpPr txBox="1"/>
          <p:nvPr/>
        </p:nvSpPr>
        <p:spPr>
          <a:xfrm>
            <a:off x="2733472" y="1138136"/>
            <a:ext cx="0" cy="0"/>
          </a:xfrm>
          <a:prstGeom prst="rect">
            <a:avLst/>
          </a:prstGeom>
          <a:solidFill>
            <a:schemeClr val="bg2"/>
          </a:solidFill>
        </p:spPr>
        <p:txBody>
          <a:bodyPr wrap="none" tIns="91440" bIns="91440" rtlCol="0" anchor="ctr" anchorCtr="0">
            <a:noAutofit/>
          </a:bodyPr>
          <a:lstStyle/>
          <a:p>
            <a:pPr algn="ctr"/>
            <a:endParaRPr lang="en-US" sz="1200" dirty="0" err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41E2E1-1219-3F4A-9155-3FEDD39648E7}"/>
              </a:ext>
            </a:extLst>
          </p:cNvPr>
          <p:cNvSpPr txBox="1"/>
          <p:nvPr/>
        </p:nvSpPr>
        <p:spPr>
          <a:xfrm>
            <a:off x="719847" y="1575881"/>
            <a:ext cx="0" cy="0"/>
          </a:xfrm>
          <a:prstGeom prst="rect">
            <a:avLst/>
          </a:prstGeom>
          <a:solidFill>
            <a:schemeClr val="bg2"/>
          </a:solidFill>
        </p:spPr>
        <p:txBody>
          <a:bodyPr wrap="none" tIns="91440" bIns="91440" rtlCol="0" anchor="ctr" anchorCtr="0">
            <a:noAutofit/>
          </a:bodyPr>
          <a:lstStyle/>
          <a:p>
            <a:pPr algn="ctr"/>
            <a:endParaRPr lang="en-US" sz="1200" dirty="0" err="1"/>
          </a:p>
        </p:txBody>
      </p:sp>
    </p:spTree>
    <p:extLst>
      <p:ext uri="{BB962C8B-B14F-4D97-AF65-F5344CB8AC3E}">
        <p14:creationId xmlns:p14="http://schemas.microsoft.com/office/powerpoint/2010/main" val="1753432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57200" y="210314"/>
            <a:ext cx="8229600" cy="480131"/>
          </a:xfrm>
        </p:spPr>
        <p:txBody>
          <a:bodyPr/>
          <a:lstStyle/>
          <a:p>
            <a:r>
              <a:rPr lang="en-US" b="1" dirty="0"/>
              <a:t>Agenda</a:t>
            </a:r>
          </a:p>
        </p:txBody>
      </p:sp>
      <p:sp>
        <p:nvSpPr>
          <p:cNvPr id="22" name="Content Placeholder 21"/>
          <p:cNvSpPr>
            <a:spLocks noGrp="1"/>
          </p:cNvSpPr>
          <p:nvPr>
            <p:ph sz="half" idx="13"/>
          </p:nvPr>
        </p:nvSpPr>
        <p:spPr>
          <a:xfrm>
            <a:off x="457201" y="1321935"/>
            <a:ext cx="3921370" cy="612648"/>
          </a:xfrm>
        </p:spPr>
        <p:txBody>
          <a:bodyPr/>
          <a:lstStyle/>
          <a:p>
            <a:r>
              <a:rPr lang="en-US" dirty="0"/>
              <a:t>Use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1"/>
          </p:nvPr>
        </p:nvSpPr>
        <p:spPr>
          <a:xfrm>
            <a:off x="441028" y="2102815"/>
            <a:ext cx="3937542" cy="612648"/>
          </a:xfrm>
        </p:spPr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half" idx="14"/>
          </p:nvPr>
        </p:nvSpPr>
        <p:spPr>
          <a:xfrm>
            <a:off x="441027" y="2883695"/>
            <a:ext cx="3937543" cy="612648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24" name="Content Placeholder 23"/>
          <p:cNvSpPr>
            <a:spLocks noGrp="1"/>
          </p:cNvSpPr>
          <p:nvPr>
            <p:ph sz="half" idx="15"/>
          </p:nvPr>
        </p:nvSpPr>
        <p:spPr>
          <a:xfrm>
            <a:off x="441027" y="3664575"/>
            <a:ext cx="3937543" cy="612648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9" name="Pentagon 8"/>
          <p:cNvSpPr/>
          <p:nvPr/>
        </p:nvSpPr>
        <p:spPr>
          <a:xfrm>
            <a:off x="443312" y="1395498"/>
            <a:ext cx="397445" cy="462825"/>
          </a:xfrm>
          <a:prstGeom prst="homePlate">
            <a:avLst>
              <a:gd name="adj" fmla="val 44444"/>
            </a:avLst>
          </a:prstGeom>
          <a:solidFill>
            <a:schemeClr val="accent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0" rIns="0" bIns="0" rtlCol="0" anchor="ctr"/>
          <a:lstStyle/>
          <a:p>
            <a:pPr algn="l">
              <a:lnSpc>
                <a:spcPct val="100000"/>
              </a:lnSpc>
              <a:buClr>
                <a:srgbClr val="FFFFFF"/>
              </a:buClr>
            </a:pPr>
            <a:r>
              <a:rPr lang="en-US" sz="1600" dirty="0">
                <a:solidFill>
                  <a:schemeClr val="tx1"/>
                </a:solidFill>
                <a:cs typeface="Arial Unicode MS" pitchFamily="34" charset="-128"/>
              </a:rPr>
              <a:t>1</a:t>
            </a:r>
          </a:p>
        </p:txBody>
      </p:sp>
      <p:sp>
        <p:nvSpPr>
          <p:cNvPr id="10" name="Pentagon 9"/>
          <p:cNvSpPr/>
          <p:nvPr/>
        </p:nvSpPr>
        <p:spPr>
          <a:xfrm>
            <a:off x="443312" y="2171733"/>
            <a:ext cx="397445" cy="462825"/>
          </a:xfrm>
          <a:prstGeom prst="homePlate">
            <a:avLst>
              <a:gd name="adj" fmla="val 44444"/>
            </a:avLst>
          </a:prstGeom>
          <a:solidFill>
            <a:schemeClr val="accent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0" rIns="0" bIns="0" rtlCol="0" anchor="ctr"/>
          <a:lstStyle/>
          <a:p>
            <a:pPr algn="l">
              <a:lnSpc>
                <a:spcPct val="100000"/>
              </a:lnSpc>
              <a:buClr>
                <a:srgbClr val="FFFFFF"/>
              </a:buClr>
            </a:pPr>
            <a:r>
              <a:rPr lang="en-US" sz="1600" dirty="0">
                <a:solidFill>
                  <a:schemeClr val="tx1"/>
                </a:solidFill>
                <a:cs typeface="Arial Unicode MS" pitchFamily="34" charset="-128"/>
              </a:rPr>
              <a:t>2</a:t>
            </a:r>
          </a:p>
        </p:txBody>
      </p:sp>
      <p:sp>
        <p:nvSpPr>
          <p:cNvPr id="11" name="Pentagon 10"/>
          <p:cNvSpPr/>
          <p:nvPr/>
        </p:nvSpPr>
        <p:spPr>
          <a:xfrm>
            <a:off x="443312" y="2958337"/>
            <a:ext cx="397445" cy="462825"/>
          </a:xfrm>
          <a:prstGeom prst="homePlate">
            <a:avLst>
              <a:gd name="adj" fmla="val 44444"/>
            </a:avLst>
          </a:prstGeom>
          <a:solidFill>
            <a:schemeClr val="accent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0" rIns="0" bIns="0" rtlCol="0" anchor="ctr"/>
          <a:lstStyle/>
          <a:p>
            <a:pPr algn="l">
              <a:lnSpc>
                <a:spcPct val="100000"/>
              </a:lnSpc>
              <a:buClr>
                <a:srgbClr val="FFFFFF"/>
              </a:buClr>
            </a:pPr>
            <a:r>
              <a:rPr lang="en-US" sz="1600" dirty="0">
                <a:solidFill>
                  <a:schemeClr val="tx1"/>
                </a:solidFill>
                <a:cs typeface="Arial Unicode MS" pitchFamily="34" charset="-128"/>
              </a:rPr>
              <a:t>3</a:t>
            </a:r>
          </a:p>
        </p:txBody>
      </p:sp>
      <p:sp>
        <p:nvSpPr>
          <p:cNvPr id="12" name="Pentagon 11"/>
          <p:cNvSpPr/>
          <p:nvPr/>
        </p:nvSpPr>
        <p:spPr>
          <a:xfrm>
            <a:off x="443312" y="3739754"/>
            <a:ext cx="397445" cy="462825"/>
          </a:xfrm>
          <a:prstGeom prst="homePlate">
            <a:avLst>
              <a:gd name="adj" fmla="val 44444"/>
            </a:avLst>
          </a:prstGeom>
          <a:solidFill>
            <a:schemeClr val="accent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0" rIns="0" bIns="0" rtlCol="0" anchor="ctr"/>
          <a:lstStyle/>
          <a:p>
            <a:pPr algn="l">
              <a:lnSpc>
                <a:spcPct val="100000"/>
              </a:lnSpc>
              <a:buClr>
                <a:srgbClr val="FFFFFF"/>
              </a:buClr>
            </a:pPr>
            <a:r>
              <a:rPr lang="en-US" sz="1600" dirty="0">
                <a:solidFill>
                  <a:schemeClr val="tx1"/>
                </a:solidFill>
                <a:cs typeface="Arial Unicode MS" pitchFamily="34" charset="-128"/>
              </a:rPr>
              <a:t>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D5EB8D-3C5B-4642-A86B-EDD6291DDF79}"/>
              </a:ext>
            </a:extLst>
          </p:cNvPr>
          <p:cNvSpPr txBox="1"/>
          <p:nvPr/>
        </p:nvSpPr>
        <p:spPr>
          <a:xfrm>
            <a:off x="4134255" y="6692630"/>
            <a:ext cx="0" cy="0"/>
          </a:xfrm>
          <a:prstGeom prst="rect">
            <a:avLst/>
          </a:prstGeom>
          <a:solidFill>
            <a:schemeClr val="bg2"/>
          </a:solidFill>
        </p:spPr>
        <p:txBody>
          <a:bodyPr wrap="none" tIns="91440" bIns="91440" rtlCol="0" anchor="ctr" anchorCtr="0">
            <a:noAutofit/>
          </a:bodyPr>
          <a:lstStyle/>
          <a:p>
            <a:pPr algn="ctr"/>
            <a:endParaRPr lang="en-US" sz="1200" dirty="0" err="1"/>
          </a:p>
        </p:txBody>
      </p:sp>
    </p:spTree>
    <p:extLst>
      <p:ext uri="{BB962C8B-B14F-4D97-AF65-F5344CB8AC3E}">
        <p14:creationId xmlns:p14="http://schemas.microsoft.com/office/powerpoint/2010/main" val="21299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AD62D-7A7F-E647-87D0-28F2A4C02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10314"/>
            <a:ext cx="8229600" cy="480131"/>
          </a:xfrm>
        </p:spPr>
        <p:txBody>
          <a:bodyPr/>
          <a:lstStyle/>
          <a:p>
            <a:r>
              <a:rPr lang="en-US" b="1" dirty="0"/>
              <a:t>USE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54E10-D599-B847-937C-F162B6ED2F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07176" y="1325871"/>
            <a:ext cx="8224982" cy="4513783"/>
          </a:xfrm>
        </p:spPr>
        <p:txBody>
          <a:bodyPr/>
          <a:lstStyle/>
          <a:p>
            <a:r>
              <a:rPr lang="en-US" dirty="0"/>
              <a:t>Workflow of Release Notes creation process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						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E6DFCF-94FB-1947-962D-7513DB9163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D3D64B-5010-A84F-9A64-EA88995DC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9664" y="1936683"/>
            <a:ext cx="1156434" cy="1328366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5E8B2691-6D45-B94F-8D58-FFFEE28383E9}"/>
              </a:ext>
            </a:extLst>
          </p:cNvPr>
          <p:cNvSpPr/>
          <p:nvPr/>
        </p:nvSpPr>
        <p:spPr>
          <a:xfrm rot="10800000">
            <a:off x="2645921" y="2390316"/>
            <a:ext cx="1215959" cy="210550"/>
          </a:xfrm>
          <a:prstGeom prst="rightArrow">
            <a:avLst/>
          </a:prstGeom>
          <a:solidFill>
            <a:schemeClr val="bg2"/>
          </a:solidFill>
          <a:ln w="38100" cap="flat" cmpd="sng" algn="ctr">
            <a:noFill/>
            <a:prstDash val="solid"/>
          </a:ln>
          <a:effectLst/>
        </p:spPr>
        <p:txBody>
          <a:bodyPr vert="horz" lIns="91440" tIns="91440" rIns="91440" bIns="91440" rtlCol="0" anchor="ctr"/>
          <a:lstStyle/>
          <a:p>
            <a:pPr marL="0" marR="0" indent="0" algn="ctr" defTabSz="914400" eaLnBrk="1" fontAlgn="auto" latinLnBrk="0" hangingPunct="1">
              <a:lnSpc>
                <a:spcPts val="17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tabLst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alibri"/>
              <a:ea typeface="+mn-ea"/>
              <a:cs typeface="Arial Unicode MS" pitchFamily="34" charset="-128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41EBA5-7F12-BC4C-8C5B-6C6E8D81D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215" y="2332779"/>
            <a:ext cx="1506892" cy="30679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6FCACAF-269D-1841-A8BE-8E6E655467C3}"/>
              </a:ext>
            </a:extLst>
          </p:cNvPr>
          <p:cNvSpPr txBox="1"/>
          <p:nvPr/>
        </p:nvSpPr>
        <p:spPr>
          <a:xfrm>
            <a:off x="2705214" y="2756412"/>
            <a:ext cx="1215960" cy="59963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tIns="91440" bIns="91440" rtlCol="0" anchor="ctr" anchorCtr="0">
            <a:noAutofit/>
          </a:bodyPr>
          <a:lstStyle/>
          <a:p>
            <a:pPr algn="ctr"/>
            <a:r>
              <a:rPr lang="en-US" sz="1200" b="1" dirty="0"/>
              <a:t>Collects Data</a:t>
            </a:r>
          </a:p>
          <a:p>
            <a:pPr algn="ctr"/>
            <a:r>
              <a:rPr lang="en-US" sz="1200" dirty="0"/>
              <a:t>  Known Issues</a:t>
            </a:r>
          </a:p>
          <a:p>
            <a:pPr algn="ctr"/>
            <a:r>
              <a:rPr lang="en-US" sz="1200" dirty="0"/>
              <a:t> Fixed Issues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EDF80EC-6DF0-9544-8105-F2F29781E3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3998" y="4320679"/>
            <a:ext cx="1176912" cy="1206092"/>
          </a:xfrm>
          <a:prstGeom prst="rect">
            <a:avLst/>
          </a:prstGeom>
        </p:spPr>
      </p:pic>
      <p:sp>
        <p:nvSpPr>
          <p:cNvPr id="16" name="Down Arrow 15">
            <a:extLst>
              <a:ext uri="{FF2B5EF4-FFF2-40B4-BE49-F238E27FC236}">
                <a16:creationId xmlns:a16="http://schemas.microsoft.com/office/drawing/2014/main" id="{7DC1B1B2-3136-FF47-9215-87D9504B3616}"/>
              </a:ext>
            </a:extLst>
          </p:cNvPr>
          <p:cNvSpPr/>
          <p:nvPr/>
        </p:nvSpPr>
        <p:spPr>
          <a:xfrm>
            <a:off x="4897881" y="3356043"/>
            <a:ext cx="238324" cy="916578"/>
          </a:xfrm>
          <a:prstGeom prst="downArrow">
            <a:avLst>
              <a:gd name="adj1" fmla="val 58163"/>
              <a:gd name="adj2" fmla="val 50000"/>
            </a:avLst>
          </a:prstGeom>
          <a:solidFill>
            <a:schemeClr val="bg2"/>
          </a:solidFill>
          <a:ln w="38100" cap="flat" cmpd="sng" algn="ctr">
            <a:noFill/>
            <a:prstDash val="solid"/>
          </a:ln>
          <a:effectLst/>
        </p:spPr>
        <p:txBody>
          <a:bodyPr vert="horz" lIns="91440" tIns="91440" rIns="91440" bIns="91440" rtlCol="0" anchor="ctr"/>
          <a:lstStyle/>
          <a:p>
            <a:pPr marL="0" marR="0" indent="0" algn="ctr" defTabSz="914400" eaLnBrk="1" fontAlgn="auto" latinLnBrk="0" hangingPunct="1">
              <a:lnSpc>
                <a:spcPts val="17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tabLst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alibri"/>
              <a:ea typeface="+mn-ea"/>
              <a:cs typeface="Arial Unicode MS" pitchFamily="34" charset="-12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5D9D2F0-1DF5-F74D-80C1-B37DF0D985DF}"/>
              </a:ext>
            </a:extLst>
          </p:cNvPr>
          <p:cNvSpPr txBox="1"/>
          <p:nvPr/>
        </p:nvSpPr>
        <p:spPr>
          <a:xfrm>
            <a:off x="5356111" y="3464027"/>
            <a:ext cx="1453251" cy="4265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tIns="91440" bIns="91440" rtlCol="0" anchor="ctr" anchorCtr="0">
            <a:noAutofit/>
          </a:bodyPr>
          <a:lstStyle/>
          <a:p>
            <a:pPr algn="ctr"/>
            <a:r>
              <a:rPr lang="en-US" sz="1200" dirty="0"/>
              <a:t>Shares the Data with </a:t>
            </a:r>
          </a:p>
          <a:p>
            <a:pPr algn="ctr"/>
            <a:r>
              <a:rPr lang="en-US" sz="1200" dirty="0"/>
              <a:t>Tech Writer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0A77738-2387-8E49-85B5-C39FD610B2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9304" y="4471817"/>
            <a:ext cx="1374512" cy="814151"/>
          </a:xfrm>
          <a:prstGeom prst="rect">
            <a:avLst/>
          </a:prstGeom>
        </p:spPr>
      </p:pic>
      <p:sp>
        <p:nvSpPr>
          <p:cNvPr id="21" name="Right Arrow 20">
            <a:extLst>
              <a:ext uri="{FF2B5EF4-FFF2-40B4-BE49-F238E27FC236}">
                <a16:creationId xmlns:a16="http://schemas.microsoft.com/office/drawing/2014/main" id="{285053AA-C040-DD49-9F43-39D7A7B3741E}"/>
              </a:ext>
            </a:extLst>
          </p:cNvPr>
          <p:cNvSpPr/>
          <p:nvPr/>
        </p:nvSpPr>
        <p:spPr>
          <a:xfrm>
            <a:off x="5942730" y="4821948"/>
            <a:ext cx="1119551" cy="216980"/>
          </a:xfrm>
          <a:prstGeom prst="rightArrow">
            <a:avLst/>
          </a:prstGeom>
          <a:solidFill>
            <a:schemeClr val="bg2"/>
          </a:solidFill>
          <a:ln w="38100" cap="flat" cmpd="sng" algn="ctr">
            <a:noFill/>
            <a:prstDash val="solid"/>
          </a:ln>
          <a:effectLst/>
        </p:spPr>
        <p:txBody>
          <a:bodyPr vert="horz" lIns="91440" tIns="91440" rIns="91440" bIns="91440" rtlCol="0" anchor="ctr"/>
          <a:lstStyle/>
          <a:p>
            <a:pPr marL="0" marR="0" indent="0" algn="ctr" defTabSz="914400" eaLnBrk="1" fontAlgn="auto" latinLnBrk="0" hangingPunct="1">
              <a:lnSpc>
                <a:spcPts val="17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tabLst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alibri"/>
              <a:ea typeface="+mn-ea"/>
              <a:cs typeface="Arial Unicode MS" pitchFamily="34" charset="-128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D17E334-1B82-884C-A370-D9222CDA6B45}"/>
              </a:ext>
            </a:extLst>
          </p:cNvPr>
          <p:cNvSpPr txBox="1"/>
          <p:nvPr/>
        </p:nvSpPr>
        <p:spPr>
          <a:xfrm>
            <a:off x="5856053" y="5155660"/>
            <a:ext cx="1293778" cy="3711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tIns="91440" bIns="91440" rtlCol="0" anchor="ctr" anchorCtr="0">
            <a:noAutofit/>
          </a:bodyPr>
          <a:lstStyle/>
          <a:p>
            <a:pPr algn="ctr"/>
            <a:r>
              <a:rPr lang="en-US" sz="1200" dirty="0"/>
              <a:t>Creates a Page in</a:t>
            </a:r>
          </a:p>
          <a:p>
            <a:pPr algn="ctr"/>
            <a:r>
              <a:rPr lang="en-US" sz="1200" dirty="0"/>
              <a:t>Confluence/Drupal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8EDAFE-FE03-DB44-A06F-0E10799BA2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49687" y="5379950"/>
            <a:ext cx="335556" cy="3942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0CEBAD6-D874-A343-AA32-357D5E5AC4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63303" y="5316092"/>
            <a:ext cx="412736" cy="4580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46AEA4-8022-5448-941F-3B9295340B67}"/>
              </a:ext>
            </a:extLst>
          </p:cNvPr>
          <p:cNvSpPr txBox="1"/>
          <p:nvPr/>
        </p:nvSpPr>
        <p:spPr>
          <a:xfrm>
            <a:off x="8531157" y="3035030"/>
            <a:ext cx="0" cy="0"/>
          </a:xfrm>
          <a:prstGeom prst="rect">
            <a:avLst/>
          </a:prstGeom>
          <a:solidFill>
            <a:schemeClr val="bg2"/>
          </a:solidFill>
        </p:spPr>
        <p:txBody>
          <a:bodyPr wrap="none" tIns="91440" bIns="91440" rtlCol="0" anchor="ctr" anchorCtr="0">
            <a:noAutofit/>
          </a:bodyPr>
          <a:lstStyle/>
          <a:p>
            <a:pPr algn="ctr"/>
            <a:endParaRPr lang="en-US" sz="1200" dirty="0" err="1"/>
          </a:p>
        </p:txBody>
      </p:sp>
    </p:spTree>
    <p:extLst>
      <p:ext uri="{BB962C8B-B14F-4D97-AF65-F5344CB8AC3E}">
        <p14:creationId xmlns:p14="http://schemas.microsoft.com/office/powerpoint/2010/main" val="304278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0FCED-6403-7E42-AE12-5327A2FD8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10314"/>
            <a:ext cx="8229600" cy="480131"/>
          </a:xfrm>
        </p:spPr>
        <p:txBody>
          <a:bodyPr/>
          <a:lstStyle/>
          <a:p>
            <a:r>
              <a:rPr lang="en-US" b="1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F0EC7-5400-D34E-B099-29123CB2BE1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Automate the Release Notes creation process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				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8F1FD2-CA62-B943-AB73-736D6FF921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02DDB0-C4E9-B446-9127-D1E471B683C2}"/>
              </a:ext>
            </a:extLst>
          </p:cNvPr>
          <p:cNvSpPr txBox="1"/>
          <p:nvPr/>
        </p:nvSpPr>
        <p:spPr>
          <a:xfrm>
            <a:off x="6653719" y="1459149"/>
            <a:ext cx="0" cy="0"/>
          </a:xfrm>
          <a:prstGeom prst="rect">
            <a:avLst/>
          </a:prstGeom>
          <a:solidFill>
            <a:schemeClr val="bg2"/>
          </a:solidFill>
        </p:spPr>
        <p:txBody>
          <a:bodyPr wrap="none" tIns="91440" bIns="91440" rtlCol="0" anchor="ctr" anchorCtr="0">
            <a:noAutofit/>
          </a:bodyPr>
          <a:lstStyle/>
          <a:p>
            <a:pPr algn="ctr"/>
            <a:endParaRPr lang="en-US" sz="1200" dirty="0" err="1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BAC5CB-E431-4546-8300-C04981CAA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0198" y="2324737"/>
            <a:ext cx="1364620" cy="30679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6E87D1F-D02F-7F44-8A0C-0267754DB289}"/>
              </a:ext>
            </a:extLst>
          </p:cNvPr>
          <p:cNvSpPr/>
          <p:nvPr/>
        </p:nvSpPr>
        <p:spPr>
          <a:xfrm>
            <a:off x="3590198" y="2631530"/>
            <a:ext cx="1364620" cy="472082"/>
          </a:xfrm>
          <a:prstGeom prst="rect">
            <a:avLst/>
          </a:prstGeom>
          <a:solidFill>
            <a:schemeClr val="tx2">
              <a:lumMod val="75000"/>
            </a:schemeClr>
          </a:solidFill>
          <a:ln w="38100" cap="flat" cmpd="sng" algn="ctr">
            <a:noFill/>
            <a:prstDash val="solid"/>
          </a:ln>
          <a:effectLst/>
        </p:spPr>
        <p:txBody>
          <a:bodyPr vert="horz" lIns="91440" tIns="91440" rIns="91440" bIns="91440" rtlCol="0" anchor="ctr"/>
          <a:lstStyle/>
          <a:p>
            <a:pPr marL="0" marR="0" indent="0" algn="ctr" defTabSz="914400" eaLnBrk="1" fontAlgn="auto" latinLnBrk="0" hangingPunct="1">
              <a:lnSpc>
                <a:spcPts val="17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tabLst/>
            </a:pPr>
            <a:r>
              <a:rPr lang="en-US" sz="1200" kern="0" dirty="0" err="1">
                <a:solidFill>
                  <a:schemeClr val="bg1"/>
                </a:solidFill>
                <a:latin typeface="Calibri"/>
                <a:cs typeface="Arial Unicode MS" pitchFamily="34" charset="-128"/>
              </a:rPr>
              <a:t>DocGen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Arial Unicode MS" pitchFamily="34" charset="-128"/>
              </a:rPr>
              <a:t> 1.0 </a:t>
            </a:r>
          </a:p>
          <a:p>
            <a:pPr marL="0" marR="0" indent="0" algn="ctr" defTabSz="914400" eaLnBrk="1" fontAlgn="auto" latinLnBrk="0" hangingPunct="1">
              <a:lnSpc>
                <a:spcPts val="17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tabLst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Arial Unicode MS" pitchFamily="34" charset="-128"/>
              </a:rPr>
              <a:t>(AC Custom App)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8F984847-19B7-BD46-B744-18DAE62B3B5F}"/>
              </a:ext>
            </a:extLst>
          </p:cNvPr>
          <p:cNvSpPr/>
          <p:nvPr/>
        </p:nvSpPr>
        <p:spPr>
          <a:xfrm>
            <a:off x="5144458" y="2522473"/>
            <a:ext cx="1089498" cy="262647"/>
          </a:xfrm>
          <a:prstGeom prst="rightArrow">
            <a:avLst/>
          </a:prstGeom>
          <a:solidFill>
            <a:schemeClr val="bg2"/>
          </a:solidFill>
          <a:ln w="38100" cap="flat" cmpd="sng" algn="ctr">
            <a:noFill/>
            <a:prstDash val="solid"/>
          </a:ln>
          <a:effectLst/>
        </p:spPr>
        <p:txBody>
          <a:bodyPr vert="horz" lIns="91440" tIns="91440" rIns="91440" bIns="91440" rtlCol="0" anchor="ctr"/>
          <a:lstStyle/>
          <a:p>
            <a:pPr marL="0" marR="0" indent="0" algn="ctr" defTabSz="914400" eaLnBrk="1" fontAlgn="auto" latinLnBrk="0" hangingPunct="1">
              <a:lnSpc>
                <a:spcPts val="17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tabLst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alibri"/>
              <a:ea typeface="+mn-ea"/>
              <a:cs typeface="Arial Unicode MS" pitchFamily="34" charset="-128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57346EB-46B9-4E4C-B915-E0A12F8AE3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9435" y="2156059"/>
            <a:ext cx="1374512" cy="94755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88B55CD-DDEB-4549-AE61-CB4FEE5CE4EC}"/>
              </a:ext>
            </a:extLst>
          </p:cNvPr>
          <p:cNvSpPr txBox="1"/>
          <p:nvPr/>
        </p:nvSpPr>
        <p:spPr>
          <a:xfrm>
            <a:off x="5144458" y="2832436"/>
            <a:ext cx="1267842" cy="552692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tIns="91440" bIns="91440" rtlCol="0" anchor="ctr" anchorCtr="0">
            <a:noAutofit/>
          </a:bodyPr>
          <a:lstStyle/>
          <a:p>
            <a:pPr algn="ctr"/>
            <a:r>
              <a:rPr lang="en-US" sz="1200" dirty="0"/>
              <a:t>Creates Page in</a:t>
            </a:r>
          </a:p>
          <a:p>
            <a:pPr algn="ctr"/>
            <a:r>
              <a:rPr lang="en-US" sz="1200" dirty="0"/>
              <a:t>Confluence/Drupal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22321F1-3343-6E45-9FF8-1954BBF1D0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061" y="1967347"/>
            <a:ext cx="1052580" cy="120907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3D15326-F6A9-3D47-B836-2FF1AB82D1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7035" y="4194220"/>
            <a:ext cx="1176912" cy="1206092"/>
          </a:xfrm>
          <a:prstGeom prst="rect">
            <a:avLst/>
          </a:prstGeom>
        </p:spPr>
      </p:pic>
      <p:sp>
        <p:nvSpPr>
          <p:cNvPr id="14" name="Right Arrow 13">
            <a:extLst>
              <a:ext uri="{FF2B5EF4-FFF2-40B4-BE49-F238E27FC236}">
                <a16:creationId xmlns:a16="http://schemas.microsoft.com/office/drawing/2014/main" id="{EA18D9BA-6B14-7640-9C0E-C13AC5DDC8C2}"/>
              </a:ext>
            </a:extLst>
          </p:cNvPr>
          <p:cNvSpPr/>
          <p:nvPr/>
        </p:nvSpPr>
        <p:spPr>
          <a:xfrm>
            <a:off x="2178996" y="2516386"/>
            <a:ext cx="1147863" cy="236542"/>
          </a:xfrm>
          <a:prstGeom prst="rightArrow">
            <a:avLst/>
          </a:prstGeom>
          <a:solidFill>
            <a:schemeClr val="bg2"/>
          </a:solidFill>
          <a:ln w="38100" cap="flat" cmpd="sng" algn="ctr">
            <a:noFill/>
            <a:prstDash val="solid"/>
          </a:ln>
          <a:effectLst/>
        </p:spPr>
        <p:txBody>
          <a:bodyPr vert="horz" lIns="91440" tIns="91440" rIns="91440" bIns="91440" rtlCol="0" anchor="ctr"/>
          <a:lstStyle/>
          <a:p>
            <a:pPr marL="0" marR="0" indent="0" algn="ctr" defTabSz="914400" eaLnBrk="1" fontAlgn="auto" latinLnBrk="0" hangingPunct="1">
              <a:lnSpc>
                <a:spcPts val="17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tabLst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alibri"/>
              <a:ea typeface="+mn-ea"/>
              <a:cs typeface="Arial Unicode MS" pitchFamily="34" charset="-128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F4DFBE-6031-4F47-B183-BA1123867B90}"/>
              </a:ext>
            </a:extLst>
          </p:cNvPr>
          <p:cNvSpPr txBox="1"/>
          <p:nvPr/>
        </p:nvSpPr>
        <p:spPr>
          <a:xfrm>
            <a:off x="2160281" y="2832436"/>
            <a:ext cx="1342417" cy="552692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tIns="91440" bIns="91440" rtlCol="0" anchor="ctr" anchorCtr="0">
            <a:noAutofit/>
          </a:bodyPr>
          <a:lstStyle/>
          <a:p>
            <a:pPr algn="ctr"/>
            <a:r>
              <a:rPr lang="en-US" sz="1200" dirty="0"/>
              <a:t>Invoke Release Notes</a:t>
            </a:r>
          </a:p>
          <a:p>
            <a:pPr algn="ctr"/>
            <a:r>
              <a:rPr lang="en-US" sz="1200" dirty="0"/>
              <a:t>Page Creation</a:t>
            </a:r>
          </a:p>
          <a:p>
            <a:pPr algn="ctr"/>
            <a:r>
              <a:rPr lang="en-US" sz="1200" dirty="0"/>
              <a:t>from the app</a:t>
            </a:r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CC0216EB-17D0-B748-895F-A962694AEA2C}"/>
              </a:ext>
            </a:extLst>
          </p:cNvPr>
          <p:cNvSpPr/>
          <p:nvPr/>
        </p:nvSpPr>
        <p:spPr>
          <a:xfrm rot="10800000">
            <a:off x="7169285" y="3229305"/>
            <a:ext cx="221428" cy="852819"/>
          </a:xfrm>
          <a:prstGeom prst="downArrow">
            <a:avLst/>
          </a:prstGeom>
          <a:solidFill>
            <a:schemeClr val="bg2"/>
          </a:solidFill>
          <a:ln w="38100" cap="flat" cmpd="sng" algn="ctr">
            <a:noFill/>
            <a:prstDash val="solid"/>
          </a:ln>
          <a:effectLst/>
        </p:spPr>
        <p:txBody>
          <a:bodyPr vert="horz" lIns="91440" tIns="91440" rIns="91440" bIns="91440" rtlCol="0" anchor="ctr"/>
          <a:lstStyle/>
          <a:p>
            <a:pPr marL="0" marR="0" indent="0" algn="ctr" defTabSz="914400" eaLnBrk="1" fontAlgn="auto" latinLnBrk="0" hangingPunct="1">
              <a:lnSpc>
                <a:spcPts val="172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Tx/>
              <a:buNone/>
              <a:tabLst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alibri"/>
              <a:ea typeface="+mn-ea"/>
              <a:cs typeface="Arial Unicode MS" pitchFamily="34" charset="-12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531C0B-368D-E441-A80F-1B5B0CB21AF8}"/>
              </a:ext>
            </a:extLst>
          </p:cNvPr>
          <p:cNvSpPr txBox="1"/>
          <p:nvPr/>
        </p:nvSpPr>
        <p:spPr>
          <a:xfrm>
            <a:off x="7519482" y="3396809"/>
            <a:ext cx="1429965" cy="55262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tIns="91440" bIns="91440" rtlCol="0" anchor="ctr" anchorCtr="0">
            <a:noAutofit/>
          </a:bodyPr>
          <a:lstStyle/>
          <a:p>
            <a:pPr algn="ctr"/>
            <a:r>
              <a:rPr lang="en-US" sz="1200" dirty="0"/>
              <a:t>Edits page for </a:t>
            </a:r>
          </a:p>
          <a:p>
            <a:pPr algn="ctr"/>
            <a:r>
              <a:rPr lang="en-US" sz="1200" dirty="0"/>
              <a:t>language and </a:t>
            </a:r>
          </a:p>
          <a:p>
            <a:pPr algn="ctr"/>
            <a:r>
              <a:rPr lang="en-US" sz="1200" dirty="0"/>
              <a:t>Publishes the Page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4F6D9F9-4C7E-2A4C-B55A-5DAFDF11F3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33935" y="2156059"/>
            <a:ext cx="324666" cy="3603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14DD5EF-E7DF-C64C-8382-50538AD083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27638" y="2639008"/>
            <a:ext cx="311788" cy="366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56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1266" name="Picture 2" descr="Related image">
            <a:hlinkClick r:id="rId2"/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739" y="1939527"/>
            <a:ext cx="2539682" cy="2539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Related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727" y="1864063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051242" y="4973497"/>
            <a:ext cx="6435969" cy="719627"/>
          </a:xfrm>
          <a:prstGeom prst="rect">
            <a:avLst/>
          </a:prstGeom>
          <a:solidFill>
            <a:schemeClr val="bg2"/>
          </a:solidFill>
        </p:spPr>
        <p:txBody>
          <a:bodyPr wrap="square" tIns="91440" bIns="91440" rtlCol="0" anchor="ctr" anchorCtr="0">
            <a:noAutofit/>
          </a:bodyPr>
          <a:lstStyle/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/>
              <a:t>Link to the Custom App: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/>
              <a:t>Link to the page created in Confluence: </a:t>
            </a:r>
          </a:p>
          <a:p>
            <a:pPr algn="ctr"/>
            <a:endParaRPr lang="en-US" sz="1200" dirty="0"/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sz="1200" dirty="0" err="1"/>
          </a:p>
        </p:txBody>
      </p:sp>
    </p:spTree>
    <p:extLst>
      <p:ext uri="{BB962C8B-B14F-4D97-AF65-F5344CB8AC3E}">
        <p14:creationId xmlns:p14="http://schemas.microsoft.com/office/powerpoint/2010/main" val="269007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4EC46-02D2-594C-A75B-896074398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10314"/>
            <a:ext cx="8229600" cy="480131"/>
          </a:xfrm>
        </p:spPr>
        <p:txBody>
          <a:bodyPr/>
          <a:lstStyle/>
          <a:p>
            <a:r>
              <a:rPr lang="en-US" b="1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C337E-6237-8D42-A8EE-4621F29DCED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Add another field in Agile Central that helps identify Fixed issues vs new known issues for the release.</a:t>
            </a:r>
          </a:p>
          <a:p>
            <a:r>
              <a:rPr lang="en-US" dirty="0"/>
              <a:t>Pull features list for the release from Agile Central and add it to the “New Features” section in Release Notes</a:t>
            </a:r>
          </a:p>
          <a:p>
            <a:r>
              <a:rPr lang="en-US" dirty="0"/>
              <a:t>Pull the test cases from Agile Central and add it to the “How to” section of documentation.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951D23-596A-1744-A755-5461A0CC1F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338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381250" y="1383506"/>
            <a:ext cx="4381500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998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9275" y="1895475"/>
            <a:ext cx="5505450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325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theme1.xml><?xml version="1.0" encoding="utf-8"?>
<a:theme xmlns:a="http://schemas.openxmlformats.org/drawingml/2006/main" name="CA_Corp_and_Event_Template_4x3">
  <a:themeElements>
    <a:clrScheme name="Custom 51">
      <a:dk1>
        <a:srgbClr val="20343A"/>
      </a:dk1>
      <a:lt1>
        <a:srgbClr val="FFFFFF"/>
      </a:lt1>
      <a:dk2>
        <a:srgbClr val="58676D"/>
      </a:dk2>
      <a:lt2>
        <a:srgbClr val="D0D8D8"/>
      </a:lt2>
      <a:accent1>
        <a:srgbClr val="53BBD4"/>
      </a:accent1>
      <a:accent2>
        <a:srgbClr val="BD66A9"/>
      </a:accent2>
      <a:accent3>
        <a:srgbClr val="22475E"/>
      </a:accent3>
      <a:accent4>
        <a:srgbClr val="57C1B4"/>
      </a:accent4>
      <a:accent5>
        <a:srgbClr val="3B2259"/>
      </a:accent5>
      <a:accent6>
        <a:srgbClr val="FFC91C"/>
      </a:accent6>
      <a:hlink>
        <a:srgbClr val="53BBD4"/>
      </a:hlink>
      <a:folHlink>
        <a:srgbClr val="53BBD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38100" cap="flat" cmpd="sng" algn="ctr">
          <a:noFill/>
          <a:prstDash val="solid"/>
        </a:ln>
        <a:effectLst/>
      </a:spPr>
      <a:bodyPr vert="horz" lIns="91440" tIns="91440" rIns="91440" bIns="91440" rtlCol="0" anchor="ctr"/>
      <a:lstStyle>
        <a:defPPr marL="0" marR="0" indent="0" algn="ctr" defTabSz="914400" eaLnBrk="1" fontAlgn="auto" latinLnBrk="0" hangingPunct="1">
          <a:lnSpc>
            <a:spcPts val="172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1200" b="0" i="0" u="none" strike="noStrike" kern="0" cap="none" spc="0" normalizeH="0" baseline="0" noProof="0" dirty="0" smtClean="0">
            <a:ln>
              <a:noFill/>
            </a:ln>
            <a:solidFill>
              <a:schemeClr val="accent3"/>
            </a:solidFill>
            <a:effectLst/>
            <a:uLnTx/>
            <a:uFillTx/>
            <a:latin typeface="Calibri"/>
            <a:ea typeface="+mn-ea"/>
            <a:cs typeface="Arial Unicode MS" pitchFamily="34" charset="-128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2"/>
        </a:solidFill>
      </a:spPr>
      <a:bodyPr wrap="none" tIns="91440" bIns="91440" rtlCol="0" anchor="ctr" anchorCtr="0">
        <a:noAutofit/>
      </a:bodyPr>
      <a:lstStyle>
        <a:defPPr algn="ctr">
          <a:defRPr sz="12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A_Corp_and_Event_Template_4x3" id="{E7AFD695-B08E-4397-9697-836A214B116A}" vid="{B992EC3F-09FD-4CEA-BCEE-30300F9042A4}"/>
    </a:ext>
  </a:extLst>
</a:theme>
</file>

<file path=ppt/theme/theme2.xml><?xml version="1.0" encoding="utf-8"?>
<a:theme xmlns:a="http://schemas.openxmlformats.org/drawingml/2006/main" name="CA_Event">
  <a:themeElements>
    <a:clrScheme name="CA Technologies">
      <a:dk1>
        <a:srgbClr val="20343A"/>
      </a:dk1>
      <a:lt1>
        <a:srgbClr val="FFFFFF"/>
      </a:lt1>
      <a:dk2>
        <a:srgbClr val="D0D8D8"/>
      </a:dk2>
      <a:lt2>
        <a:srgbClr val="58676D"/>
      </a:lt2>
      <a:accent1>
        <a:srgbClr val="53BBD4"/>
      </a:accent1>
      <a:accent2>
        <a:srgbClr val="BD66A9"/>
      </a:accent2>
      <a:accent3>
        <a:srgbClr val="22475C"/>
      </a:accent3>
      <a:accent4>
        <a:srgbClr val="57C1B4"/>
      </a:accent4>
      <a:accent5>
        <a:srgbClr val="3B2259"/>
      </a:accent5>
      <a:accent6>
        <a:srgbClr val="FFC91C"/>
      </a:accent6>
      <a:hlink>
        <a:srgbClr val="53BBD4"/>
      </a:hlink>
      <a:folHlink>
        <a:srgbClr val="53BBD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38100" cap="flat" cmpd="sng" algn="ctr">
          <a:noFill/>
          <a:prstDash val="solid"/>
        </a:ln>
        <a:effectLst/>
      </a:spPr>
      <a:bodyPr vert="horz" lIns="91440" tIns="91440" rIns="91440" bIns="91440" rtlCol="0" anchor="ctr"/>
      <a:lstStyle>
        <a:defPPr marL="0" marR="0" indent="0" algn="ctr" defTabSz="914400" eaLnBrk="1" fontAlgn="auto" latinLnBrk="0" hangingPunct="1">
          <a:lnSpc>
            <a:spcPts val="172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1200" b="0" i="0" u="none" strike="noStrike" kern="0" cap="none" spc="0" normalizeH="0" baseline="0" noProof="0" dirty="0" smtClean="0">
            <a:ln>
              <a:noFill/>
            </a:ln>
            <a:solidFill>
              <a:schemeClr val="accent3"/>
            </a:solidFill>
            <a:effectLst/>
            <a:uLnTx/>
            <a:uFillTx/>
            <a:latin typeface="Calibri"/>
            <a:ea typeface="+mn-ea"/>
            <a:cs typeface="Arial Unicode MS" pitchFamily="34" charset="-128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2"/>
        </a:solidFill>
      </a:spPr>
      <a:bodyPr wrap="none" tIns="91440" bIns="91440" rtlCol="0" anchor="ctr" anchorCtr="0">
        <a:noAutofit/>
      </a:bodyPr>
      <a:lstStyle>
        <a:defPPr algn="ctr">
          <a:defRPr sz="12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A_Corp_and_Event_Template_4x3" id="{E7AFD695-B08E-4397-9697-836A214B116A}" vid="{581BC482-F33D-4C4F-BB80-D23F93AEC71A}"/>
    </a:ext>
  </a:extLst>
</a:theme>
</file>

<file path=ppt/theme/theme3.xml><?xml version="1.0" encoding="utf-8"?>
<a:theme xmlns:a="http://schemas.openxmlformats.org/drawingml/2006/main" name="Corp and Event Divider">
  <a:themeElements>
    <a:clrScheme name="CA Technologies">
      <a:dk1>
        <a:srgbClr val="20343A"/>
      </a:dk1>
      <a:lt1>
        <a:srgbClr val="FFFFFF"/>
      </a:lt1>
      <a:dk2>
        <a:srgbClr val="D0D8D8"/>
      </a:dk2>
      <a:lt2>
        <a:srgbClr val="58676D"/>
      </a:lt2>
      <a:accent1>
        <a:srgbClr val="53BBD4"/>
      </a:accent1>
      <a:accent2>
        <a:srgbClr val="BD66A9"/>
      </a:accent2>
      <a:accent3>
        <a:srgbClr val="22475C"/>
      </a:accent3>
      <a:accent4>
        <a:srgbClr val="57C1B4"/>
      </a:accent4>
      <a:accent5>
        <a:srgbClr val="3B2259"/>
      </a:accent5>
      <a:accent6>
        <a:srgbClr val="FFC91C"/>
      </a:accent6>
      <a:hlink>
        <a:srgbClr val="53BBD4"/>
      </a:hlink>
      <a:folHlink>
        <a:srgbClr val="53BBD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 w="38100" cap="flat" cmpd="sng" algn="ctr">
          <a:noFill/>
          <a:prstDash val="solid"/>
        </a:ln>
        <a:effectLst/>
      </a:spPr>
      <a:bodyPr vert="horz" lIns="91440" tIns="91440" rIns="91440" bIns="91440" rtlCol="0" anchor="ctr"/>
      <a:lstStyle>
        <a:defPPr marL="0" marR="0" indent="0" algn="ctr" defTabSz="914400" eaLnBrk="1" fontAlgn="auto" latinLnBrk="0" hangingPunct="1">
          <a:lnSpc>
            <a:spcPts val="172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1200" b="0" i="0" u="none" strike="noStrike" kern="0" cap="none" spc="0" normalizeH="0" baseline="0" noProof="0" dirty="0" smtClean="0">
            <a:ln>
              <a:noFill/>
            </a:ln>
            <a:solidFill>
              <a:srgbClr val="FFFFFF"/>
            </a:solidFill>
            <a:effectLst/>
            <a:uLnTx/>
            <a:uFillTx/>
            <a:latin typeface="Calibri"/>
            <a:ea typeface="+mn-ea"/>
            <a:cs typeface="Arial Unicode MS" pitchFamily="34" charset="-128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tx2"/>
        </a:solidFill>
      </a:spPr>
      <a:bodyPr wrap="none" tIns="91440" bIns="91440" rtlCol="0" anchor="ctr" anchorCtr="0">
        <a:noAutofit/>
      </a:bodyPr>
      <a:lstStyle>
        <a:defPPr algn="ctr">
          <a:defRPr sz="12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A_Corp_and_Event_Template_4x3" id="{E7AFD695-B08E-4397-9697-836A214B116A}" vid="{4560394A-5545-4B79-8752-6FE7488384A0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2BA2EAAD2A8D84C99E208EBB3CF8084" ma:contentTypeVersion="4" ma:contentTypeDescription="Create a new document." ma:contentTypeScope="" ma:versionID="d54dd38cb398a2f35ff57eeb85031dce">
  <xsd:schema xmlns:xsd="http://www.w3.org/2001/XMLSchema" xmlns:xs="http://www.w3.org/2001/XMLSchema" xmlns:p="http://schemas.microsoft.com/office/2006/metadata/properties" xmlns:ns1="http://schemas.microsoft.com/sharepoint/v3" xmlns:ns2="05f30027-ee48-4e27-9220-f2cd5eea7137" xmlns:ns3="c8d72d38-01c7-478f-9d17-b4abdd9faf2f" targetNamespace="http://schemas.microsoft.com/office/2006/metadata/properties" ma:root="true" ma:fieldsID="30ed9c37da5ff581b8e608e23224463a" ns1:_="" ns2:_="" ns3:_="">
    <xsd:import namespace="http://schemas.microsoft.com/sharepoint/v3"/>
    <xsd:import namespace="05f30027-ee48-4e27-9220-f2cd5eea7137"/>
    <xsd:import namespace="c8d72d38-01c7-478f-9d17-b4abdd9faf2f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Format"/>
                <xsd:element ref="ns2:Template_x0020_Typ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f30027-ee48-4e27-9220-f2cd5eea7137" elementFormDefault="qualified">
    <xsd:import namespace="http://schemas.microsoft.com/office/2006/documentManagement/types"/>
    <xsd:import namespace="http://schemas.microsoft.com/office/infopath/2007/PartnerControls"/>
    <xsd:element name="Format" ma:index="10" ma:displayName="Category" ma:format="Dropdown" ma:internalName="Format">
      <xsd:simpleType>
        <xsd:restriction base="dms:Choice">
          <xsd:enumeration value="Office Templates"/>
          <xsd:enumeration value="Fonts"/>
          <xsd:enumeration value="e-Templates"/>
          <xsd:enumeration value="Guidelines"/>
          <xsd:enumeration value="Holiday Cards"/>
          <xsd:enumeration value="Presentations"/>
          <xsd:enumeration value="Stationery"/>
          <xsd:enumeration value="Outlook"/>
          <xsd:enumeration value="Collateral"/>
          <xsd:enumeration value="Employee Communications"/>
          <xsd:enumeration value="DVD &amp; CD Labels"/>
          <xsd:enumeration value="Reports"/>
          <xsd:enumeration value="Assets"/>
        </xsd:restriction>
      </xsd:simpleType>
    </xsd:element>
    <xsd:element name="Template_x0020_Type" ma:index="11" nillable="true" ma:displayName="Template Type" ma:format="Dropdown" ma:internalName="Template_x0020_Type" ma:readOnly="false">
      <xsd:simpleType>
        <xsd:restriction base="dms:Choice">
          <xsd:enumeration value="Word"/>
          <xsd:enumeration value="PowerPoint"/>
          <xsd:enumeration value="Email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d72d38-01c7-478f-9d17-b4abdd9faf2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  <Format xmlns="05f30027-ee48-4e27-9220-f2cd5eea7137">Office Templates</Format>
    <Template_x0020_Type xmlns="05f30027-ee48-4e27-9220-f2cd5eea7137">PowerPoint</Template_x0020_Type>
    <SharedWithUsers xmlns="c8d72d38-01c7-478f-9d17-b4abdd9faf2f">
      <UserInfo>
        <DisplayName>Traola, Nerissa R</DisplayName>
        <AccountId>250</AccountId>
        <AccountType/>
      </UserInfo>
      <UserInfo>
        <DisplayName>Roberts, Erin E</DisplayName>
        <AccountId>2032</AccountId>
        <AccountType/>
      </UserInfo>
    </SharedWithUsers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F7E6286-1069-410F-B44C-FF6EEB6B673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05f30027-ee48-4e27-9220-f2cd5eea7137"/>
    <ds:schemaRef ds:uri="c8d72d38-01c7-478f-9d17-b4abdd9faf2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D796582-0C0B-4A56-96C2-67480CC8D3C3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61E0C811-3A84-4D36-BA7E-195A12533DFD}">
  <ds:schemaRefs>
    <ds:schemaRef ds:uri="05f30027-ee48-4e27-9220-f2cd5eea7137"/>
    <ds:schemaRef ds:uri="http://purl.org/dc/elements/1.1/"/>
    <ds:schemaRef ds:uri="http://purl.org/dc/terms/"/>
    <ds:schemaRef ds:uri="c8d72d38-01c7-478f-9d17-b4abdd9faf2f"/>
    <ds:schemaRef ds:uri="http://schemas.microsoft.com/office/infopath/2007/PartnerControls"/>
    <ds:schemaRef ds:uri="http://schemas.microsoft.com/sharepoint/v3"/>
    <ds:schemaRef ds:uri="http://purl.org/dc/dcmitype/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schemas.microsoft.com/office/2006/metadata/properties"/>
  </ds:schemaRefs>
</ds:datastoreItem>
</file>

<file path=customXml/itemProps4.xml><?xml version="1.0" encoding="utf-8"?>
<ds:datastoreItem xmlns:ds="http://schemas.openxmlformats.org/officeDocument/2006/customXml" ds:itemID="{F8B59507-C458-46E4-8711-2497F374B2D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CA_Corp_and_Event_Template_4x3 - Copy</Template>
  <TotalTime>2242</TotalTime>
  <Words>165</Words>
  <Application>Microsoft Macintosh PowerPoint</Application>
  <PresentationFormat>On-screen Show (4:3)</PresentationFormat>
  <Paragraphs>58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 Unicode MS</vt:lpstr>
      <vt:lpstr>Arial</vt:lpstr>
      <vt:lpstr>Calibri</vt:lpstr>
      <vt:lpstr>Wingdings</vt:lpstr>
      <vt:lpstr>CA_Corp_and_Event_Template_4x3</vt:lpstr>
      <vt:lpstr>CA_Event</vt:lpstr>
      <vt:lpstr>Corp and Event Divider</vt:lpstr>
      <vt:lpstr>DocGen 1.0  (Documentation Generator)</vt:lpstr>
      <vt:lpstr>Agenda</vt:lpstr>
      <vt:lpstr>USE CASE</vt:lpstr>
      <vt:lpstr>Solution</vt:lpstr>
      <vt:lpstr>PowerPoint Presentation</vt:lpstr>
      <vt:lpstr>NEXT STEPS</vt:lpstr>
      <vt:lpstr>PowerPoint Presentation</vt:lpstr>
      <vt:lpstr>PowerPoint Presentation</vt:lpstr>
    </vt:vector>
  </TitlesOfParts>
  <Company>CA Technologies</Company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Insert Your Title Here; 2 Lines Preferred</dc:title>
  <dc:creator>Balasubramaniam, Radha</dc:creator>
  <cp:lastModifiedBy>Balasubramaniam, Radha</cp:lastModifiedBy>
  <cp:revision>116</cp:revision>
  <dcterms:created xsi:type="dcterms:W3CDTF">2017-06-25T19:52:43Z</dcterms:created>
  <dcterms:modified xsi:type="dcterms:W3CDTF">2018-06-25T06:33:32Z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0x01010092BA2EAAD2A8D84C99E208EBB3CF8084</vt:lpwstr>
  </property>
  <property fmtid="{D5CDD505-2E9C-101B-9397-08002B2CF9AE}" pid="3" name="Order">
    <vt:r8>33800</vt:r8>
  </property>
  <property fmtid="{D5CDD505-2E9C-101B-9397-08002B2CF9AE}" pid="4" name="f3ef05008f5c47ed945cb3972d501d34">
    <vt:lpwstr>Global (All)|2653d4d8-fc9f-450e-8ead-a4fb4448f331</vt:lpwstr>
  </property>
  <property fmtid="{D5CDD505-2E9C-101B-9397-08002B2CF9AE}" pid="5" name="b5a8983b3d0a43298f04595197d676ef">
    <vt:lpwstr>Secondary|fe184a4a-0676-4fe8-b30e-fc872b7e68bd</vt:lpwstr>
  </property>
  <property fmtid="{D5CDD505-2E9C-101B-9397-08002B2CF9AE}" pid="6" name="TaxCatchAll">
    <vt:lpwstr>4;#English|ba47a43d-b3eb-4355-b2f6-475b364557e3;#3;#Global (All)|2653d4d8-fc9f-450e-8ead-a4fb4448f331;#2;#Secondary|fe184a4a-0676-4fe8-b30e-fc872b7e68bd;#1;#Company Data|5bab93c5-d04b-4c34-a019-2bb170cba85d</vt:lpwstr>
  </property>
  <property fmtid="{D5CDD505-2E9C-101B-9397-08002B2CF9AE}" pid="7" name="eac2fd8918474fbf8d5df3abf268b857">
    <vt:lpwstr>English|ba47a43d-b3eb-4355-b2f6-475b364557e3</vt:lpwstr>
  </property>
  <property fmtid="{D5CDD505-2E9C-101B-9397-08002B2CF9AE}" pid="8" name="iecab73df2ce4188937826d98af6841f">
    <vt:lpwstr>Company Data|5bab93c5-d04b-4c34-a019-2bb170cba85d</vt:lpwstr>
  </property>
  <property fmtid="{D5CDD505-2E9C-101B-9397-08002B2CF9AE}" pid="9" name="GEO">
    <vt:lpwstr>3;#Global (All)|2653d4d8-fc9f-450e-8ead-a4fb4448f331</vt:lpwstr>
  </property>
  <property fmtid="{D5CDD505-2E9C-101B-9397-08002B2CF9AE}" pid="10" name="RecordType">
    <vt:lpwstr>2;#Secondary|fe184a4a-0676-4fe8-b30e-fc872b7e68bd</vt:lpwstr>
  </property>
  <property fmtid="{D5CDD505-2E9C-101B-9397-08002B2CF9AE}" pid="11" name="Confidentiality">
    <vt:lpwstr>1;#Company Data|5bab93c5-d04b-4c34-a019-2bb170cba85d</vt:lpwstr>
  </property>
  <property fmtid="{D5CDD505-2E9C-101B-9397-08002B2CF9AE}" pid="12" name="CALanguage">
    <vt:lpwstr>4;#English|ba47a43d-b3eb-4355-b2f6-475b364557e3</vt:lpwstr>
  </property>
  <property fmtid="{D5CDD505-2E9C-101B-9397-08002B2CF9AE}" pid="13" name="_dlc_DocId">
    <vt:lpwstr>ME4JTN3FEFVX-1225302172-338</vt:lpwstr>
  </property>
  <property fmtid="{D5CDD505-2E9C-101B-9397-08002B2CF9AE}" pid="14" name="_dlc_DocIdUrl">
    <vt:lpwstr>https://caone.sharepoint.com/sites/marketing/brandcenter/_layouts/15/DocIdRedir.aspx?ID=ME4JTN3FEFVX-1225302172-338, ME4JTN3FEFVX-1225302172-338</vt:lpwstr>
  </property>
  <property fmtid="{D5CDD505-2E9C-101B-9397-08002B2CF9AE}" pid="15" name="_dlc_DocIdItemGuid">
    <vt:lpwstr>6a54535d-b84e-489c-b042-cd83444d0fa4</vt:lpwstr>
  </property>
</Properties>
</file>